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78" r:id="rId2"/>
    <p:sldId id="371" r:id="rId3"/>
    <p:sldId id="433" r:id="rId4"/>
    <p:sldId id="434" r:id="rId5"/>
    <p:sldId id="453" r:id="rId6"/>
    <p:sldId id="454" r:id="rId7"/>
    <p:sldId id="452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37" r:id="rId20"/>
    <p:sldId id="436" r:id="rId21"/>
    <p:sldId id="467" r:id="rId22"/>
    <p:sldId id="468" r:id="rId23"/>
    <p:sldId id="469" r:id="rId24"/>
    <p:sldId id="470" r:id="rId25"/>
    <p:sldId id="471" r:id="rId26"/>
    <p:sldId id="472" r:id="rId27"/>
    <p:sldId id="435" r:id="rId28"/>
    <p:sldId id="460" r:id="rId29"/>
    <p:sldId id="455" r:id="rId30"/>
    <p:sldId id="456" r:id="rId31"/>
    <p:sldId id="457" r:id="rId32"/>
    <p:sldId id="458" r:id="rId33"/>
    <p:sldId id="461" r:id="rId34"/>
    <p:sldId id="466" r:id="rId35"/>
    <p:sldId id="462" r:id="rId36"/>
    <p:sldId id="459" r:id="rId37"/>
    <p:sldId id="463" r:id="rId38"/>
    <p:sldId id="464" r:id="rId39"/>
    <p:sldId id="465" r:id="rId40"/>
    <p:sldId id="27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, Fankun [E CPE]" initials="BF[C" lastIdx="2" clrIdx="0">
    <p:extLst>
      <p:ext uri="{19B8F6BF-5375-455C-9EA6-DF929625EA0E}">
        <p15:presenceInfo xmlns:p15="http://schemas.microsoft.com/office/powerpoint/2012/main" userId="S-1-5-21-1659004503-1450960922-1606980848-91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E5668-5CE1-4B6E-A4AD-6FA1ED0B77B0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8802-CFF5-405A-B8F5-A0B2DA46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7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82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88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667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830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970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2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472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97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81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24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9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802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96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08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50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82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33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61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114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106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45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9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25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399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773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24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00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722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596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23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9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8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26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14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9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61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11" descr="ISU LEFT white.eps"/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3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11817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1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4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2CF5-A865-4636-A8B5-994E7F0E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4E6BF-AB09-4656-A0F6-615F17590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B81A-6B35-41EF-8B85-00F9BD4A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83D-64E5-4277-B36B-528E7F19F5BF}" type="datetime1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0D01-96CB-43F2-837A-25DF15EA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800" y="6330979"/>
            <a:ext cx="1651000" cy="365125"/>
          </a:xfrm>
        </p:spPr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09F87-8B3E-4F87-9AC5-687EE2D7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3A6C-F2E5-470E-8F07-6DF2D2817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2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0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3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0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3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ISU LEFT white.eps"/>
          <p:cNvPicPr>
            <a:picLocks noChangeAspect="1"/>
          </p:cNvPicPr>
          <p:nvPr userDrawn="1"/>
        </p:nvPicPr>
        <p:blipFill>
          <a:blip r:embed="rId14"/>
          <a:srcRect b="38235"/>
          <a:stretch>
            <a:fillRect/>
          </a:stretch>
        </p:blipFill>
        <p:spPr bwMode="auto">
          <a:xfrm>
            <a:off x="533400" y="6365927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151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algn="r"/>
            <a:r>
              <a:rPr lang="en-US" dirty="0"/>
              <a:t>Unit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25013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18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37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41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62" Type="http://schemas.openxmlformats.org/officeDocument/2006/relationships/image" Target="../media/image152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53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56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69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87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88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98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62" Type="http://schemas.openxmlformats.org/officeDocument/2006/relationships/image" Target="../media/image199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17" Type="http://schemas.openxmlformats.org/officeDocument/2006/relationships/image" Target="../media/image22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211.png"/><Relationship Id="rId15" Type="http://schemas.openxmlformats.org/officeDocument/2006/relationships/image" Target="../media/image221.png"/><Relationship Id="rId10" Type="http://schemas.openxmlformats.org/officeDocument/2006/relationships/image" Target="../media/image216.png"/><Relationship Id="rId19" Type="http://schemas.openxmlformats.org/officeDocument/2006/relationships/image" Target="../media/image225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63" Type="http://schemas.openxmlformats.org/officeDocument/2006/relationships/image" Target="../media/image107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04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64" Type="http://schemas.openxmlformats.org/officeDocument/2006/relationships/image" Target="../media/image108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41.png"/><Relationship Id="rId12" Type="http://schemas.openxmlformats.org/officeDocument/2006/relationships/image" Target="../media/image67.png"/><Relationship Id="rId17" Type="http://schemas.openxmlformats.org/officeDocument/2006/relationships/image" Target="../media/image103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05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6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63" Type="http://schemas.openxmlformats.org/officeDocument/2006/relationships/image" Target="../media/image107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04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64" Type="http://schemas.openxmlformats.org/officeDocument/2006/relationships/image" Target="../media/image108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53.png"/><Relationship Id="rId12" Type="http://schemas.openxmlformats.org/officeDocument/2006/relationships/image" Target="../media/image67.png"/><Relationship Id="rId17" Type="http://schemas.openxmlformats.org/officeDocument/2006/relationships/image" Target="../media/image103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05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6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63" Type="http://schemas.openxmlformats.org/officeDocument/2006/relationships/image" Target="../media/image107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04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64" Type="http://schemas.openxmlformats.org/officeDocument/2006/relationships/image" Target="../media/image108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09.png"/><Relationship Id="rId12" Type="http://schemas.openxmlformats.org/officeDocument/2006/relationships/image" Target="../media/image67.png"/><Relationship Id="rId17" Type="http://schemas.openxmlformats.org/officeDocument/2006/relationships/image" Target="../media/image103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05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6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63" Type="http://schemas.openxmlformats.org/officeDocument/2006/relationships/image" Target="../media/image107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04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64" Type="http://schemas.openxmlformats.org/officeDocument/2006/relationships/image" Target="../media/image108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110.png"/><Relationship Id="rId12" Type="http://schemas.openxmlformats.org/officeDocument/2006/relationships/image" Target="../media/image67.png"/><Relationship Id="rId17" Type="http://schemas.openxmlformats.org/officeDocument/2006/relationships/image" Target="../media/image103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05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6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05.png"/><Relationship Id="rId34" Type="http://schemas.openxmlformats.org/officeDocument/2006/relationships/image" Target="../media/image79.png"/><Relationship Id="rId42" Type="http://schemas.openxmlformats.org/officeDocument/2006/relationships/image" Target="../media/image86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55" Type="http://schemas.openxmlformats.org/officeDocument/2006/relationships/image" Target="../media/image95.png"/><Relationship Id="rId63" Type="http://schemas.openxmlformats.org/officeDocument/2006/relationships/image" Target="../media/image106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0.png"/><Relationship Id="rId29" Type="http://schemas.openxmlformats.org/officeDocument/2006/relationships/image" Target="../media/image77.png"/><Relationship Id="rId11" Type="http://schemas.openxmlformats.org/officeDocument/2006/relationships/image" Target="../media/image65.png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37" Type="http://schemas.openxmlformats.org/officeDocument/2006/relationships/image" Target="../media/image82.png"/><Relationship Id="rId40" Type="http://schemas.openxmlformats.org/officeDocument/2006/relationships/image" Target="../media/image38.png"/><Relationship Id="rId45" Type="http://schemas.openxmlformats.org/officeDocument/2006/relationships/image" Target="../media/image87.png"/><Relationship Id="rId53" Type="http://schemas.openxmlformats.org/officeDocument/2006/relationships/image" Target="../media/image94.png"/><Relationship Id="rId58" Type="http://schemas.openxmlformats.org/officeDocument/2006/relationships/image" Target="../media/image56.png"/><Relationship Id="rId66" Type="http://schemas.openxmlformats.org/officeDocument/2006/relationships/image" Target="../media/image113.png"/><Relationship Id="rId5" Type="http://schemas.openxmlformats.org/officeDocument/2006/relationships/image" Target="../media/image310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image" Target="../media/image76.png"/><Relationship Id="rId30" Type="http://schemas.openxmlformats.org/officeDocument/2006/relationships/image" Target="../media/image28.png"/><Relationship Id="rId35" Type="http://schemas.openxmlformats.org/officeDocument/2006/relationships/image" Target="../media/image80.png"/><Relationship Id="rId43" Type="http://schemas.openxmlformats.org/officeDocument/2006/relationships/image" Target="../media/image41.png"/><Relationship Id="rId48" Type="http://schemas.openxmlformats.org/officeDocument/2006/relationships/image" Target="../media/image90.png"/><Relationship Id="rId56" Type="http://schemas.openxmlformats.org/officeDocument/2006/relationships/image" Target="../media/image54.png"/><Relationship Id="rId64" Type="http://schemas.openxmlformats.org/officeDocument/2006/relationships/image" Target="../media/image107.png"/><Relationship Id="rId8" Type="http://schemas.openxmlformats.org/officeDocument/2006/relationships/image" Target="../media/image611.png"/><Relationship Id="rId51" Type="http://schemas.openxmlformats.org/officeDocument/2006/relationships/image" Target="../media/image93.png"/><Relationship Id="rId3" Type="http://schemas.openxmlformats.org/officeDocument/2006/relationships/image" Target="../media/image11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33" Type="http://schemas.openxmlformats.org/officeDocument/2006/relationships/image" Target="../media/image31.png"/><Relationship Id="rId38" Type="http://schemas.openxmlformats.org/officeDocument/2006/relationships/image" Target="../media/image83.png"/><Relationship Id="rId46" Type="http://schemas.openxmlformats.org/officeDocument/2006/relationships/image" Target="../media/image88.png"/><Relationship Id="rId59" Type="http://schemas.openxmlformats.org/officeDocument/2006/relationships/image" Target="../media/image57.png"/><Relationship Id="rId20" Type="http://schemas.openxmlformats.org/officeDocument/2006/relationships/image" Target="../media/image104.png"/><Relationship Id="rId41" Type="http://schemas.openxmlformats.org/officeDocument/2006/relationships/image" Target="../media/image85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5" Type="http://schemas.openxmlformats.org/officeDocument/2006/relationships/image" Target="../media/image69.png"/><Relationship Id="rId23" Type="http://schemas.openxmlformats.org/officeDocument/2006/relationships/image" Target="../media/image73.png"/><Relationship Id="rId28" Type="http://schemas.openxmlformats.org/officeDocument/2006/relationships/image" Target="../media/image26.png"/><Relationship Id="rId36" Type="http://schemas.openxmlformats.org/officeDocument/2006/relationships/image" Target="../media/image81.png"/><Relationship Id="rId49" Type="http://schemas.openxmlformats.org/officeDocument/2006/relationships/image" Target="../media/image91.png"/><Relationship Id="rId57" Type="http://schemas.openxmlformats.org/officeDocument/2006/relationships/image" Target="../media/image96.png"/><Relationship Id="rId10" Type="http://schemas.openxmlformats.org/officeDocument/2006/relationships/image" Target="../media/image64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108.png"/><Relationship Id="rId4" Type="http://schemas.openxmlformats.org/officeDocument/2006/relationships/image" Target="../media/image112.png"/><Relationship Id="rId9" Type="http://schemas.openxmlformats.org/officeDocument/2006/relationships/image" Target="../media/image630.png"/><Relationship Id="rId13" Type="http://schemas.openxmlformats.org/officeDocument/2006/relationships/image" Target="../media/image67.png"/><Relationship Id="rId18" Type="http://schemas.openxmlformats.org/officeDocument/2006/relationships/image" Target="../media/image103.png"/><Relationship Id="rId3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9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1.png"/><Relationship Id="rId4" Type="http://schemas.openxmlformats.org/officeDocument/2006/relationships/image" Target="../media/image98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0.png"/><Relationship Id="rId18" Type="http://schemas.openxmlformats.org/officeDocument/2006/relationships/image" Target="../media/image1120.png"/><Relationship Id="rId26" Type="http://schemas.openxmlformats.org/officeDocument/2006/relationships/image" Target="../media/image121.png"/><Relationship Id="rId39" Type="http://schemas.openxmlformats.org/officeDocument/2006/relationships/image" Target="../media/image134.png"/><Relationship Id="rId21" Type="http://schemas.openxmlformats.org/officeDocument/2006/relationships/image" Target="../media/image115.png"/><Relationship Id="rId34" Type="http://schemas.openxmlformats.org/officeDocument/2006/relationships/image" Target="../media/image129.png"/><Relationship Id="rId42" Type="http://schemas.openxmlformats.org/officeDocument/2006/relationships/image" Target="../media/image138.png"/><Relationship Id="rId47" Type="http://schemas.openxmlformats.org/officeDocument/2006/relationships/image" Target="../media/image144.png"/><Relationship Id="rId50" Type="http://schemas.openxmlformats.org/officeDocument/2006/relationships/image" Target="../media/image147.png"/><Relationship Id="rId55" Type="http://schemas.openxmlformats.org/officeDocument/2006/relationships/image" Target="../media/image154.png"/><Relationship Id="rId63" Type="http://schemas.openxmlformats.org/officeDocument/2006/relationships/image" Target="../media/image163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100.png"/><Relationship Id="rId29" Type="http://schemas.openxmlformats.org/officeDocument/2006/relationships/image" Target="../media/image124.png"/><Relationship Id="rId11" Type="http://schemas.openxmlformats.org/officeDocument/2006/relationships/image" Target="../media/image1050.pn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37" Type="http://schemas.openxmlformats.org/officeDocument/2006/relationships/image" Target="../media/image132.png"/><Relationship Id="rId40" Type="http://schemas.openxmlformats.org/officeDocument/2006/relationships/image" Target="../media/image135.png"/><Relationship Id="rId45" Type="http://schemas.openxmlformats.org/officeDocument/2006/relationships/image" Target="../media/image142.png"/><Relationship Id="rId53" Type="http://schemas.openxmlformats.org/officeDocument/2006/relationships/image" Target="../media/image150.png"/><Relationship Id="rId58" Type="http://schemas.openxmlformats.org/officeDocument/2006/relationships/image" Target="../media/image158.png"/><Relationship Id="rId5" Type="http://schemas.openxmlformats.org/officeDocument/2006/relationships/image" Target="../media/image990.png"/><Relationship Id="rId61" Type="http://schemas.openxmlformats.org/officeDocument/2006/relationships/image" Target="../media/image161.png"/><Relationship Id="rId19" Type="http://schemas.openxmlformats.org/officeDocument/2006/relationships/image" Target="../media/image1130.png"/><Relationship Id="rId14" Type="http://schemas.openxmlformats.org/officeDocument/2006/relationships/image" Target="../media/image1080.png"/><Relationship Id="rId22" Type="http://schemas.openxmlformats.org/officeDocument/2006/relationships/image" Target="../media/image116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Relationship Id="rId35" Type="http://schemas.openxmlformats.org/officeDocument/2006/relationships/image" Target="../media/image130.png"/><Relationship Id="rId43" Type="http://schemas.openxmlformats.org/officeDocument/2006/relationships/image" Target="../media/image139.png"/><Relationship Id="rId48" Type="http://schemas.openxmlformats.org/officeDocument/2006/relationships/image" Target="../media/image145.png"/><Relationship Id="rId56" Type="http://schemas.openxmlformats.org/officeDocument/2006/relationships/image" Target="../media/image155.png"/><Relationship Id="rId64" Type="http://schemas.openxmlformats.org/officeDocument/2006/relationships/image" Target="../media/image164.png"/><Relationship Id="rId8" Type="http://schemas.openxmlformats.org/officeDocument/2006/relationships/image" Target="../media/image1020.png"/><Relationship Id="rId51" Type="http://schemas.openxmlformats.org/officeDocument/2006/relationships/image" Target="../media/image148.png"/><Relationship Id="rId3" Type="http://schemas.openxmlformats.org/officeDocument/2006/relationships/image" Target="../media/image980.png"/><Relationship Id="rId12" Type="http://schemas.openxmlformats.org/officeDocument/2006/relationships/image" Target="../media/image1060.png"/><Relationship Id="rId17" Type="http://schemas.openxmlformats.org/officeDocument/2006/relationships/image" Target="../media/image1110.png"/><Relationship Id="rId25" Type="http://schemas.openxmlformats.org/officeDocument/2006/relationships/image" Target="../media/image120.png"/><Relationship Id="rId33" Type="http://schemas.openxmlformats.org/officeDocument/2006/relationships/image" Target="../media/image128.png"/><Relationship Id="rId38" Type="http://schemas.openxmlformats.org/officeDocument/2006/relationships/image" Target="../media/image133.png"/><Relationship Id="rId46" Type="http://schemas.openxmlformats.org/officeDocument/2006/relationships/image" Target="../media/image143.png"/><Relationship Id="rId59" Type="http://schemas.openxmlformats.org/officeDocument/2006/relationships/image" Target="../media/image159.png"/><Relationship Id="rId20" Type="http://schemas.openxmlformats.org/officeDocument/2006/relationships/image" Target="../media/image1140.png"/><Relationship Id="rId41" Type="http://schemas.openxmlformats.org/officeDocument/2006/relationships/image" Target="../media/image136.png"/><Relationship Id="rId54" Type="http://schemas.openxmlformats.org/officeDocument/2006/relationships/image" Target="../media/image151.png"/><Relationship Id="rId6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0.png"/><Relationship Id="rId15" Type="http://schemas.openxmlformats.org/officeDocument/2006/relationships/image" Target="../media/image1090.png"/><Relationship Id="rId23" Type="http://schemas.openxmlformats.org/officeDocument/2006/relationships/image" Target="../media/image117.png"/><Relationship Id="rId28" Type="http://schemas.openxmlformats.org/officeDocument/2006/relationships/image" Target="../media/image123.png"/><Relationship Id="rId36" Type="http://schemas.openxmlformats.org/officeDocument/2006/relationships/image" Target="../media/image131.png"/><Relationship Id="rId49" Type="http://schemas.openxmlformats.org/officeDocument/2006/relationships/image" Target="../media/image146.png"/><Relationship Id="rId57" Type="http://schemas.openxmlformats.org/officeDocument/2006/relationships/image" Target="../media/image157.png"/><Relationship Id="rId10" Type="http://schemas.openxmlformats.org/officeDocument/2006/relationships/image" Target="../media/image1040.png"/><Relationship Id="rId31" Type="http://schemas.openxmlformats.org/officeDocument/2006/relationships/image" Target="../media/image126.png"/><Relationship Id="rId44" Type="http://schemas.openxmlformats.org/officeDocument/2006/relationships/image" Target="../media/image140.png"/><Relationship Id="rId52" Type="http://schemas.openxmlformats.org/officeDocument/2006/relationships/image" Target="../media/image149.png"/><Relationship Id="rId60" Type="http://schemas.openxmlformats.org/officeDocument/2006/relationships/image" Target="../media/image160.png"/><Relationship Id="rId4" Type="http://schemas.openxmlformats.org/officeDocument/2006/relationships/image" Target="../media/image63.png"/><Relationship Id="rId9" Type="http://schemas.openxmlformats.org/officeDocument/2006/relationships/image" Target="../media/image10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5" Type="http://schemas.openxmlformats.org/officeDocument/2006/relationships/image" Target="../media/image510.png"/><Relationship Id="rId61" Type="http://schemas.openxmlformats.org/officeDocument/2006/relationships/image" Target="../media/image61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10.png"/><Relationship Id="rId51" Type="http://schemas.openxmlformats.org/officeDocument/2006/relationships/image" Target="../media/image51.png"/><Relationship Id="rId3" Type="http://schemas.openxmlformats.org/officeDocument/2006/relationships/image" Target="../media/image310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610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76.png"/><Relationship Id="rId39" Type="http://schemas.openxmlformats.org/officeDocument/2006/relationships/image" Target="../media/image38.png"/><Relationship Id="rId21" Type="http://schemas.openxmlformats.org/officeDocument/2006/relationships/image" Target="../media/image72.png"/><Relationship Id="rId34" Type="http://schemas.openxmlformats.org/officeDocument/2006/relationships/image" Target="../media/image80.png"/><Relationship Id="rId42" Type="http://schemas.openxmlformats.org/officeDocument/2006/relationships/image" Target="../media/image41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54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1.png"/><Relationship Id="rId29" Type="http://schemas.openxmlformats.org/officeDocument/2006/relationships/image" Target="../media/image28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5.png"/><Relationship Id="rId45" Type="http://schemas.openxmlformats.org/officeDocument/2006/relationships/image" Target="../media/image88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20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81.png"/><Relationship Id="rId43" Type="http://schemas.openxmlformats.org/officeDocument/2006/relationships/image" Target="../media/image42.png"/><Relationship Id="rId48" Type="http://schemas.openxmlformats.org/officeDocument/2006/relationships/image" Target="../media/image91.png"/><Relationship Id="rId56" Type="http://schemas.openxmlformats.org/officeDocument/2006/relationships/image" Target="../media/image96.png"/><Relationship Id="rId8" Type="http://schemas.openxmlformats.org/officeDocument/2006/relationships/image" Target="../media/image630.png"/><Relationship Id="rId51" Type="http://schemas.openxmlformats.org/officeDocument/2006/relationships/image" Target="../media/image50.png"/><Relationship Id="rId3" Type="http://schemas.openxmlformats.org/officeDocument/2006/relationships/image" Target="../media/image97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89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86.png"/><Relationship Id="rId5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49" Type="http://schemas.openxmlformats.org/officeDocument/2006/relationships/image" Target="../media/image92.png"/><Relationship Id="rId57" Type="http://schemas.openxmlformats.org/officeDocument/2006/relationships/image" Target="../media/image56.png"/><Relationship Id="rId10" Type="http://schemas.openxmlformats.org/officeDocument/2006/relationships/image" Target="../media/image65.png"/><Relationship Id="rId31" Type="http://schemas.openxmlformats.org/officeDocument/2006/relationships/image" Target="../media/image78.png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2C79-403F-45B5-B970-7A05AF3B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362200"/>
            <a:ext cx="8369300" cy="1265903"/>
          </a:xfrm>
        </p:spPr>
        <p:txBody>
          <a:bodyPr/>
          <a:lstStyle/>
          <a:p>
            <a:pPr algn="ctr"/>
            <a:r>
              <a:rPr lang="en-US" sz="2800" b="1" dirty="0"/>
              <a:t>Solving Power Flow Using Bus Injection Model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D26A4-A2FA-4883-A703-A303B7038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508500"/>
            <a:ext cx="62484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286DA-4658-48BC-B784-E2439FABDD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212140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(1)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Bus k:</a:t>
                </a:r>
              </a:p>
              <a:p>
                <a:pPr lvl="0">
                  <a:lnSpc>
                    <a:spcPct val="12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) </a:t>
                </a: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Branch currents of Line 1: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According to Kirchhoff’s voltage law: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⇒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blipFill>
                <a:blip r:embed="rId3"/>
                <a:stretch>
                  <a:fillRect l="-1243"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DF8D2A8-2E21-427D-9AFF-B20E908BACDA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7D4AD87-BE78-4523-9F7F-C7700A61000D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E454D23-76C1-4753-A55F-ABC51ADB4688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1BDCB862-C4AE-4D85-B9D6-1E7079A65A7E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9B29716-4488-4AF4-A2D1-9DDA87787E90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102A38A-1F2E-4EBC-8EEB-999A1A6F12A9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70CEDD2-3469-4317-9779-EF3E777B8974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D9DF721-8F5D-4418-9B4A-79BE554D3559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B82864AF-BE62-4A2A-88E1-EB7B25FE30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2B12447C-2CAF-45E4-98C3-30EC55E6253D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8D438264-724A-4DD0-92CC-F12E4C875E8C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4D316366-98A3-4612-8386-B81EA6BD3DD7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D1B2B158-E9FA-4F22-9868-0EC54B8F85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773C7866-BF6F-4680-93BE-2D703458D6CF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41335D0-EFEE-4A48-8105-9D870BDE025D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EE7B19C8-5650-44F0-8638-C577C132EC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B73492D1-190A-4529-98FA-F7582DC84EE6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F9AAE7F-3B1E-4D50-8652-2747C68D01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B40688AF-73C7-4586-8DC2-948DE870F899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74E6786D-B5FA-493A-A418-3C5A95987805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708435F-3661-4EA0-9F1C-9A91EF58E425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0D0E603-5E16-44FF-8B7F-1E818ACC37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AE8287A-01B7-4EA6-B43F-5C27450ED7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F8E5E29-40A1-4C8A-9E92-FE65934CE415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DFFD06C-AB16-4899-9E42-E359CD756C94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C8403B7-5CE1-42B9-9536-8C0C728D382D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8D51177-0FFA-4852-896A-3DCC777489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9BF4039-6CAB-46EA-9499-6B1C509E17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C4562D9-53B0-4389-840E-00B03FE8EA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64BA6C90-54FA-4122-B4CD-59A1336816E2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FDF74951-8005-4AB1-894F-99BC86C317DF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187A09D0-1349-4A1C-95D3-C66D416EFB1C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Right Brace 206">
              <a:extLst>
                <a:ext uri="{FF2B5EF4-FFF2-40B4-BE49-F238E27FC236}">
                  <a16:creationId xmlns:a16="http://schemas.microsoft.com/office/drawing/2014/main" id="{A4601FAA-8076-4E74-8432-9D0E39A89B1D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C45054F0-B033-401E-ADCC-B980151C7193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ight Brace 208">
              <a:extLst>
                <a:ext uri="{FF2B5EF4-FFF2-40B4-BE49-F238E27FC236}">
                  <a16:creationId xmlns:a16="http://schemas.microsoft.com/office/drawing/2014/main" id="{7FFE57AF-DA40-44CB-86FD-49A80A2E7253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308FA353-8F29-4269-A959-72AAC1C986DA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04C612F8-E7FF-44B2-B5B9-6B524643785C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D23F385C-AA51-4252-8CFF-F6E6791FC224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2D1E85B-1182-4BB0-8B72-C54EFBD209EA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16D12E35-94F1-4923-B10C-AA3D9BD21062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B5627FC8-E783-490E-9694-0B5D4E8035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F0444902-9AEB-47DB-85C1-43E7F9F2F9DC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2AF05FE6-B6C9-4B3A-85BC-F505D0943E51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C6402BA-13BD-4DEA-A079-065D4AA7E85A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9050722F-01F7-470E-81E4-4127DA88D9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C8E792B5-BA69-49E9-BCDE-7B6861BDBCBD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CF1C8B5D-D5AE-408E-B58E-FE9FCF566012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DFFBC439-DC87-487B-94F0-5CE50DFC03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A146DE5D-F54B-49A9-B09F-6C22D54E2FAB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37970075-467C-49B4-B55B-E3FF34B24F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1768671-DA67-452F-968D-039A826F5D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5FF9CF16-9F40-4664-ABC3-86B1B4DCF5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4EC5E10-A0E9-4998-9AD5-B3956390D485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414D9-F58C-49CE-AAA9-455C8787FB4B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43DEC3E-A559-4D2B-A84C-6D017A712D42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6579600-EAA9-415C-AB43-F32746817F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905F7BF-962D-483F-9428-48F2274F54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4FBED77-5FE3-4ECA-AAFD-F7E36074A6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872C95E-7347-4763-B09E-9496D7E3A32F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C1BB25E-B6E5-4F28-8CF8-D930C79DAA75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36585152-775D-4D7D-8FC7-B7074301405A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Right Brace 235">
              <a:extLst>
                <a:ext uri="{FF2B5EF4-FFF2-40B4-BE49-F238E27FC236}">
                  <a16:creationId xmlns:a16="http://schemas.microsoft.com/office/drawing/2014/main" id="{E4D6C152-A966-48CE-89E6-2DE6E8F1BCA9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16C56884-ACF8-4065-BD44-9AA6DF047D7B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Right Brace 237">
              <a:extLst>
                <a:ext uri="{FF2B5EF4-FFF2-40B4-BE49-F238E27FC236}">
                  <a16:creationId xmlns:a16="http://schemas.microsoft.com/office/drawing/2014/main" id="{D987BC82-BD35-4C0B-ACF6-97C6B5A0CCBF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00E8859D-D8B6-4967-BC88-F856FBD8F4D2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ight Brace 239">
              <a:extLst>
                <a:ext uri="{FF2B5EF4-FFF2-40B4-BE49-F238E27FC236}">
                  <a16:creationId xmlns:a16="http://schemas.microsoft.com/office/drawing/2014/main" id="{B79166AE-209E-412D-BD83-31201FEDF2E4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D36BF537-E9E8-46CE-AA66-E9B6DA814C01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27CE5B23-2C33-4C0D-8395-2C0245DD4CDB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37FF3B5-97E8-4545-996E-0807D88A8EDB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57650EB-8689-42B0-8288-25E83F6CAE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93941EF-46AE-4C2E-A8DD-313301401A22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688B574B-F786-46F6-A28E-320D3000CAF7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D2CBE9B-0AD2-4F79-8A52-13536B2110E8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BE2F2C6F-203A-49AA-9B84-FC848B7C6A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7F73D6E5-60F1-49C8-9F44-A0BB45308D0F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0608715B-3B47-4F06-A87C-E789606E3B79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3BC138F-C9F2-40AB-BBCA-3049396544B4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1579BC75-3AF8-4D19-8011-2DAC203730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D7AECE89-DBEF-479C-A0BE-CEA4294C9DA4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135D2EFB-D942-46A4-ACB2-75A5B2489EDD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6CB82B92-8ACE-4A1C-8D9E-DF7D52F0E446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670AA670-0AB4-4656-AB1E-8B52FBF5A25F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FB4BBF9F-2C22-4F75-AD43-0560CD519D62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ADFFBEC1-C346-41F1-BAD2-FF3FC9D4C9C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FEC0E004-B58C-4491-8EBA-99A112468CC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97610020-B329-411B-8992-8CC3AD4D429C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1FFE1794-8E9A-4DDC-85C1-8CF00864BDA6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B021EE45-E20F-4A39-8B5B-7FC829EFAB18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FA9E1C1F-5345-4AAB-8271-A919A71E0A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CA3C0A4F-AE66-4BAC-B8B8-0C5887AA6C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0097CF13-4AD0-4420-A680-EF3CB7E461A8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F603CA36-F09E-4818-83B0-888C4C10400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3895B99A-0F43-48DE-9909-281FF1A1E79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09942CE5-5A9C-4F5E-9340-A6910BD46FC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77A01E53-8505-45F1-9D80-F5FF7E25837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AC97F7EE-5374-4EBD-B208-57C1528F5A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BA46E533-311F-49BB-93F3-56D6CF4EE718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CBDABD36-77F8-4875-AFC6-97A8A06A3F23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74DE17E0-8EBF-4586-AB44-23CA828F3FC4}"/>
                    </a:ext>
                  </a:extLst>
                </p:cNvPr>
                <p:cNvCxnSpPr>
                  <a:cxnSpLocks/>
                  <a:stCxn id="329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3EA81CD3-23CC-4A17-9FD9-014184A6A221}"/>
                    </a:ext>
                  </a:extLst>
                </p:cNvPr>
                <p:cNvCxnSpPr>
                  <a:cxnSpLocks/>
                  <a:endCxn id="329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190F52EF-439D-4F9C-BBBB-44E634C12763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F59ED53D-08F8-48B3-AC2C-E62B9D9FAFBA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7E3589EF-C51B-49D9-BEE1-0CFBF0945035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9731755C-1698-4F2B-B674-1F05167D960D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4E046ED3-B9B5-43B2-962F-F5E0C0D551EA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60E37D22-4D7A-41DE-B727-F07AAA80731D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A3CA50BE-FD48-43F7-A41F-8486116E7D5E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40D599F4-E6CF-4425-9F0D-DBC5B26F04E6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AB281172-ED0F-4F7E-9A4B-2F547D7C954D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A675ACE7-CFB1-416F-A1FC-71CE81A6567F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4C252E0E-5D59-4A3C-A4A1-B8EEEFFA97E4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B55B828-26BB-43AF-9880-B60B614EBF67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A7B95901-897A-499B-8E03-324D9C48EE15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98561580-DA2B-4D33-BDF0-5C473529AAA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8C87C147-7157-4062-9F77-F7054EEC48A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F21E88CD-EDD8-41B2-9B59-405A9EAE00F4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3FBCDD3D-D9F9-4844-B39E-13E786075183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663275D5-9C09-4263-88A3-6425E789B38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538137E5-6FDA-435D-B203-E0803985F05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031B79E6-F5E1-44F8-8FA9-CB63EDF07BF0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9B84EB3B-F65B-45C9-892C-1FFC53CBD796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816FC357-7076-4C3C-B3D3-7267D94576B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FA6EB6E3-969E-4238-8209-7A692F5E5C1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AD1FA22B-6D53-41CC-A454-13DBFCAF3F00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0B65AECB-26CF-44B6-B741-1762957C5022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8AB5BBC5-5678-47AD-9BFC-F80A0A8B899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589D40B0-797E-48A8-B450-F0DEE97A351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736D7241-3AAD-45B1-BC31-DE26CE4F7389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1D7F7D42-00E4-4973-9C4D-5F79FEE3FD64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403FC3CE-620D-4A85-8C04-1CA061E0C27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0EFDDE62-87A6-4D0D-BDB8-C56D7B5C53C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7CC3DFCC-B75C-4EFD-ABAA-F8884FE86845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018EA559-B3B9-4129-87BA-518739CDE1F7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046E15A8-95DB-46BF-A838-4913FC0F415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EB30BBB7-0178-4CA9-A704-993AEB1E27C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B6A0ADBD-D251-4E4E-AE11-F5EBD7F41238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4DB7DD23-A4EF-4164-8493-92ECE87D9465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17B4AFBC-2A70-42FF-8FA3-47817F6C0CD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E1199B55-FA27-4F90-8D0A-FA7650ADA83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656F90BC-73B2-4DFC-B069-8AB5715C2A70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23C9C1DE-1B17-443A-BBAF-0A71C708FAD4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5D7F4B4E-6116-45C8-AD78-6C326FF4697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FBC6A278-D8E1-4003-A02D-9CCF44C4451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62F514B4-6F2E-423C-9939-25E0B3B05FA7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DF2C53F9-23D6-4ECB-A247-EFEFDD86F45A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95645960-E3E8-4C9C-8128-2395243548C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83D8688C-621F-4CCA-BB44-1A01C0F894B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EAA33039-AF3B-44F8-A09F-5BDCED0B99F9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519F62F3-4311-4C00-B690-69C904BFBAA0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D3F3D601-8D00-49AD-A3FD-443FC074029C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2C4ED32-F08F-477E-8AFB-3E5BA3B7015A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18F0BD45-97D6-4F75-8940-05E4001D7E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5729C3C4-6D4C-4965-B213-81E6AD125C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51ED9ECE-E22D-49EF-9166-0122C089714C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5308EFF1-640F-4659-8FA9-773188D4A602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DBC7BD48-0A8F-4475-8F2F-CAB3B40B92E3}"/>
                  </a:ext>
                </a:extLst>
              </p:cNvPr>
              <p:cNvCxnSpPr>
                <a:cxnSpLocks/>
                <a:stCxn id="318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79F868E8-6ADE-4B03-A6DF-32B4D2A3F3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7692459-E3ED-4F68-A2C8-9E5259BFDB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6D60B2B5-ABF0-41A3-B8BE-9E1A133C9053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A80A7044-FBE4-45CF-AC2A-D34474AEF5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D27C0F9B-2BA3-42DF-B2EB-9E8F13D4C2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75E54BA-87B1-4155-B32B-2205AF53D3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CF62A8D6-019D-4316-B8C4-51F53799BF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DD6DEE54-D203-438D-9C7D-6BF3E8B80C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EACC36DC-1972-4D7F-9115-535DAFCD2B0A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0B989BE0-B249-4A7D-8A68-46DF27C04E71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07053EBB-0A0D-4D80-8B99-A18ECC727CFE}"/>
                  </a:ext>
                </a:extLst>
              </p:cNvPr>
              <p:cNvCxnSpPr>
                <a:cxnSpLocks/>
                <a:stCxn id="310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D63341A6-4030-4B15-BB88-4DC7CC3D55E2}"/>
                  </a:ext>
                </a:extLst>
              </p:cNvPr>
              <p:cNvCxnSpPr>
                <a:cxnSpLocks/>
                <a:endCxn id="310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2615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07720" y="3384728"/>
                <a:ext cx="8054340" cy="2571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(1)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Bus k:</a:t>
                </a:r>
              </a:p>
              <a:p>
                <a:pPr lvl="0">
                  <a:lnSpc>
                    <a:spcPct val="110000"/>
                  </a:lnSpc>
                </a:pPr>
                <a:r>
                  <a:rPr lang="en-US" sz="1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Injection currents at Bus k:</a:t>
                </a:r>
              </a:p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1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" y="3384728"/>
                <a:ext cx="8054340" cy="2571088"/>
              </a:xfrm>
              <a:prstGeom prst="rect">
                <a:avLst/>
              </a:prstGeom>
              <a:blipFill>
                <a:blip r:embed="rId3"/>
                <a:stretch>
                  <a:fillRect l="-1211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7D8CE4D-0F2F-4AC5-91E1-0DA8CA75701E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07EE65B-274E-4A46-94E9-13E10A293D55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147CD24-7D34-4C61-8ABF-1D8B6947C9B6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BB83079-843B-47E3-85A7-718CCE03010B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761061D-BD5C-40F9-895D-8D2BEC4C7CB5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7425CF2-AF5D-49E6-8F60-A2BC1EDA683F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331FFD6-4DD7-4C1C-9C46-943E1ED8796F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2A0BF0E-5E53-4421-B9A6-A49FFD7B4F99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0481237B-A469-49EC-BD2B-6E0E1377B6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83F66713-B133-482A-A523-AB0A8F1B4EF7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54EBC26E-57E9-47E2-82DE-3EDCEF87B1DC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3563F9A-CB18-4630-AC2F-592D095CF27D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5B6C9FD0-AE7A-4F52-B874-2030B99A74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684631C3-336C-44D2-B172-2D0669BE6D1C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AD00760-7BA6-4146-A761-A54455DE9E09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970EBAEF-8608-49C0-B3A1-21A5C08C55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5C8C699-05C8-48EE-A212-B1DDDC7D239B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3BD9BB0-B813-4315-BE7D-469FB1C88F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F0ADAF27-C840-4DEF-AEEB-8E0D19AAAFCD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C079D2F3-DF3A-4DF5-B279-DD7F91136589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CB79724-B198-4F54-9A1F-FAD365BB8A60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B477EB5-55F6-40E8-90F9-21D5C381DF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C0C3C69-F0D5-4059-8AB4-875D1C2348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43F5F99-B864-4007-B6F6-D22C70708AB3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BA33CD7-46CB-4C5B-B396-7D151F946E13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BC99FCB-F069-4598-9084-299516209213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58F10160-B27C-44F4-9A01-3874A5892D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3FFCE55-4BD3-4419-943C-1ABF70DD87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1DA8BF6-4F1A-4C7B-B769-2ACA82A27F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26C588D9-7815-42B4-85A1-AA5059C2EEBA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FE1ED38B-E1B4-4FBE-9EAF-C00B1D8EC28A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ED7384F1-7325-4E5B-BD48-AAA28089EEF4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Right Brace 206">
              <a:extLst>
                <a:ext uri="{FF2B5EF4-FFF2-40B4-BE49-F238E27FC236}">
                  <a16:creationId xmlns:a16="http://schemas.microsoft.com/office/drawing/2014/main" id="{A88F55B1-7838-4AD0-A4E9-03DA6FB6EB4C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D8666898-BD4C-4935-88CC-3C6339BC4971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ight Brace 208">
              <a:extLst>
                <a:ext uri="{FF2B5EF4-FFF2-40B4-BE49-F238E27FC236}">
                  <a16:creationId xmlns:a16="http://schemas.microsoft.com/office/drawing/2014/main" id="{357100C5-AB11-44DA-8F9F-D146924E7961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258BD8AD-697B-4F4C-9127-513FA39A2C3F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51ACFDBF-BB4B-40D6-992E-DC42177B87A7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F17F4C0B-436F-42AD-9AA4-3EC6B1380976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AC1F1D6-8E21-420D-9421-222649D287C1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4DE8D0D-BDF9-4615-A1BD-2BF56438390D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C5C2F45-70E3-4A65-8955-C3C48B1187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260B27A9-766A-41C1-A3D1-9FCF96D83CDA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A3BE8C2-B4AD-4756-BE9C-70796E805FFE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4BD3CBAB-DAAC-43B9-BA9F-BE2003152973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4ADDE82-5FC5-4F35-B8EC-CBCB9FAEB4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CEC0A889-0764-40F6-96BF-70AFF8D82A08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D73A4581-3EA5-4834-B2AE-B365E11B3D6E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594B16E9-046D-4F16-9EF2-D29C34E193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CBFE14CE-7A7F-410E-A136-011B16AD5516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00DF865-92EF-4175-8C52-B4C47583E4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9A577415-E049-4975-948A-39753873A1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F4F89DA-DBD0-4B33-9905-E819C00B9C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CFB34FEC-7A35-4BB0-BCDE-B36EC4145002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3333AF5B-1DC4-4F33-97F1-A209D7AF051A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85DC16B-6426-47A1-B695-045776B2F77A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C93BDC6-2204-48C2-93A9-215B85B5F2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C838ACA-367A-457A-98DD-7DA44EC3EC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6E2B734-AFDF-4E78-9DA4-5B9DAA01C6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36952E56-D57A-4CF6-9758-86BAD97C1182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8FD2B05D-6345-4ADB-A807-A48AD72A488F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87780598-4AC3-4B37-BCC1-99EB1CE7D902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Right Brace 235">
              <a:extLst>
                <a:ext uri="{FF2B5EF4-FFF2-40B4-BE49-F238E27FC236}">
                  <a16:creationId xmlns:a16="http://schemas.microsoft.com/office/drawing/2014/main" id="{21DDA0FB-5AC8-4A1C-A9C5-C52617C171FA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E4640136-EC48-4EED-A25B-347B5A07D426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Right Brace 237">
              <a:extLst>
                <a:ext uri="{FF2B5EF4-FFF2-40B4-BE49-F238E27FC236}">
                  <a16:creationId xmlns:a16="http://schemas.microsoft.com/office/drawing/2014/main" id="{978D36B6-8335-4FBD-BA32-5F42BE08F576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629BD861-279D-44F1-AE95-AF5A8DA17D37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ight Brace 239">
              <a:extLst>
                <a:ext uri="{FF2B5EF4-FFF2-40B4-BE49-F238E27FC236}">
                  <a16:creationId xmlns:a16="http://schemas.microsoft.com/office/drawing/2014/main" id="{F1D53A24-D5BB-45B2-A81C-DF2A8F7B8BEB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8F64DF3A-3355-43FE-86F1-CA46E1E8CEF5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95F7A768-E96B-4C9B-9EB6-5EC22911CF0A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9166AFD7-669E-47CD-B2E4-7D8F6F28CD03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04210561-6D83-4D74-B531-4DCF2549AE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50E59D8C-DCFD-407B-AC2C-CEE4110CD614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C76F6D2F-C47F-4B58-BDA7-A196D40C41E2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FEFBC3A-72E5-40DF-86E6-EFBC97292BD6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C4202B1A-1C7C-4D73-A39F-06C81ED2A3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5752A6BA-6D93-4B95-8820-FA356F3D6445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3B29BB71-3470-4132-BC44-B57AADA74BF7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44E193CB-D457-4C45-B844-2ACDE613749E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54062D88-DD90-4D25-8F53-D6942A1A79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B9CFAE54-6F8D-41D7-95FB-865950705E80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374C712A-37B3-47C2-B10C-2A0CF7F50E23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BACE38C-4A17-4C81-9A33-A665BE6463E2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55945034-9E1A-4F30-BC01-6AFF76A6ABC0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07127352-2B85-485F-B841-D18B062354D7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7F627570-DDFE-4C5F-8BA4-694C4BC115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2E834A44-E72C-4AB0-94DB-E4478EA68FA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25A44449-ADF5-4416-9DC4-DD319AB7AB25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58B68D41-9817-447A-A640-864223922656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0C121096-A927-4818-934C-457278BEF224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C083134F-A6D5-49DE-82A5-63618902E51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14C589F0-C562-4EC2-9301-CA4E5024B0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38F5A8FD-450A-4DE5-A32B-B4DAE949537D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623CD981-C76E-46D5-9041-72399BCFBCB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B34985F4-F34D-4B6A-AC45-D147308BA1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BFFCA876-0064-47B0-80BA-E1DD7AA9A49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B68AAD18-1E3D-4A09-ADA3-16677610724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854C13A8-47BC-48E3-B0EA-108F0FDCA4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54D75A20-791B-48AE-B3AB-DAC1EE808746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937D65D5-7725-42BC-991A-A717D4018D29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EF15A9BD-8F47-4FD9-99F8-29D0E72ECD08}"/>
                    </a:ext>
                  </a:extLst>
                </p:cNvPr>
                <p:cNvCxnSpPr>
                  <a:cxnSpLocks/>
                  <a:stCxn id="329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B5905CD4-742A-452A-B5E9-1F29E9F7FBAE}"/>
                    </a:ext>
                  </a:extLst>
                </p:cNvPr>
                <p:cNvCxnSpPr>
                  <a:cxnSpLocks/>
                  <a:endCxn id="329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8FB09E3A-AD68-494E-A6DF-91ECCB836B81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6D90EA75-DA87-4DAF-AA1F-90F05FE64D62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1AA49518-1F57-43FA-8CAF-BF6E14981922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08472AF-11A2-450D-9F61-F1D26E5EDE53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E9C8D7D1-AAE8-4D8C-B219-47275FB84C3E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63C76FF6-A430-49D8-B11D-BE584A42A67C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8642A522-73AC-4640-AFBC-A2DD88BDBA92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8E289BE4-5688-464A-B7FA-088FD3716679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FF7C7B38-B19D-4F5B-A21D-8614ECF34421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5372BFF6-5DEE-4936-B97D-C34CE1D24745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8B7C1109-AB9D-4D4A-8866-6C5F6C844178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7399D505-6369-4712-8511-864D8A740C8E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1DA4C7A6-DBBC-4B09-969C-8C29F17BF617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63A1A7BD-CAD5-48F6-902B-0ADE3E8A130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687C56EA-F57C-4204-A61D-C6D6060DF18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478DA14D-658D-410A-B22A-602C005F8F1B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6780096C-5F3B-488F-BCB2-C7017AB0F642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B87AC500-D291-44A1-AEBA-8899494E78B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A56B94F3-63F3-4106-B876-B77CC9598DE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D1EEC87D-D19B-400F-A46A-0D50BC7B9193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DE7ECB46-4B74-45D4-8C4E-571120F8A435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62346170-7B55-4D82-8FD5-5CA57DA57C9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81021FB0-E60A-49C9-9EBF-FF5B30CC47F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68C025F8-6ECB-4F23-A548-6D65AAF42673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2A3ECAA9-CAB2-4E75-B507-2599ACAEBCA0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76E0AFE1-C797-49F8-BA9F-6AE26204FCD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D87E8B4C-5FA9-4D2F-9566-4C5C7E4058F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68283DAD-CAE5-4194-B388-3049202E87B1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B8FAB7C6-3AA9-446D-907D-F405A59EFDD6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55817B94-CD5E-40E9-AF70-8E469B4185C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E20B4BBB-11C4-4F58-A843-C7529400969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F7455E36-30A8-4181-B4D3-73DC14BAFF04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E8D7E925-599C-4FD3-B630-31F8903069D2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C6BFA756-F631-4DED-A313-F1C9594A409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315DBDEF-0F7B-4980-8326-43318CF773A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7A850364-F2F5-4D79-B0A7-4EC17536AD97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EB9F9A51-FAF7-4387-A287-DF6784A6476A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C3564C19-CF6D-45C4-BBD7-39FD042A1BB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AF39172A-F29E-4896-86C6-9727CEDFA83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11D4C529-9696-4B54-99FA-94AD55B834F4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3C35ABAE-92DC-47AD-B61C-D194C680BBC6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EAAE1233-D768-4534-90FF-9B178A23FA5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15C10EF4-8E5C-46DC-83E1-DE7898D47BD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62E5FDA8-0AA5-48DC-886A-70CC1D985383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957F8D36-DD6E-47A3-AA1C-A0563B3C4BFE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1834DBBB-66E4-4244-A085-D10892687BB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523F0149-E837-4525-8B5C-E30E497D453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C583BA3D-EC45-4BFF-80F7-8E60274317BE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B7CAABF3-00F7-4263-B6FF-086C91A11B40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C04F7889-2871-4363-8955-26937F2B23A5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23A7960A-C295-437A-863D-33AAF7E36FDC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82F1AFE0-6624-42A3-B159-1A64AA00A8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AF654A5D-7D22-4320-838B-7D6CE00FC9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5BBE7CF3-EBE1-4AA8-85DF-9DEF513E3FA0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3F79653-886C-48CE-80BE-77E66D99AAEF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4A8FDECD-C25D-4A64-A1CD-5D87385F0226}"/>
                  </a:ext>
                </a:extLst>
              </p:cNvPr>
              <p:cNvCxnSpPr>
                <a:cxnSpLocks/>
                <a:stCxn id="318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D3AFA01E-8BB3-4242-B6A8-684785515E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9EC20CC-B016-4241-80ED-C4CE61FF0E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F437B662-3E08-4ABE-A69D-91B9555488B5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AC58911A-C897-4FF7-9078-75F7EFCC0B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E4C8086A-3186-4517-9B10-C876C5BB09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78648E0-A327-4330-9E2B-575E2D1E47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D48E5936-CD68-4E91-B6DB-C12EA673FE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2AA6F38F-E01A-4735-B3E2-98545A2431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D4F9F24B-8F38-4837-9175-E43FF94F1F1B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3E4D8627-7170-4E8A-B9F3-9ED0266A34FD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4565908-CC0D-464E-B67F-B1E13CCEF841}"/>
                  </a:ext>
                </a:extLst>
              </p:cNvPr>
              <p:cNvCxnSpPr>
                <a:cxnSpLocks/>
                <a:stCxn id="310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00F7C6FF-4981-4303-8070-51D2F5BF5560}"/>
                  </a:ext>
                </a:extLst>
              </p:cNvPr>
              <p:cNvCxnSpPr>
                <a:cxnSpLocks/>
                <a:endCxn id="310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56429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(2)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Bus 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1) Branch currents of Line 1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According to Kirchhoff’s voltage law: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⇒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𝑚𝑘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2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𝑚𝑘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blipFill>
                <a:blip r:embed="rId3"/>
                <a:stretch>
                  <a:fillRect l="-1243"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AB56155F-CDFB-4F92-A4E6-375C60A97B9F}"/>
                  </a:ext>
                </a:extLst>
              </p:cNvPr>
              <p:cNvSpPr/>
              <p:nvPr/>
            </p:nvSpPr>
            <p:spPr bwMode="auto">
              <a:xfrm>
                <a:off x="4218977" y="3409018"/>
                <a:ext cx="1823683" cy="599102"/>
              </a:xfrm>
              <a:prstGeom prst="wedgeRoundRectCallout">
                <a:avLst>
                  <a:gd name="adj1" fmla="val -57032"/>
                  <a:gd name="adj2" fmla="val 90185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0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Strictly,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0" lang="en-US" sz="10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0" lang="en-US" sz="10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. For a line,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0" lang="en-US" sz="10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en-US" sz="1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0" lang="en-US" sz="10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 is used here.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AB56155F-CDFB-4F92-A4E6-375C60A97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8977" y="3409018"/>
                <a:ext cx="1823683" cy="599102"/>
              </a:xfrm>
              <a:prstGeom prst="wedgeRoundRectCallout">
                <a:avLst>
                  <a:gd name="adj1" fmla="val -57032"/>
                  <a:gd name="adj2" fmla="val 90185"/>
                  <a:gd name="adj3" fmla="val 16667"/>
                </a:avLst>
              </a:prstGeom>
              <a:blipFill>
                <a:blip r:embed="rId6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D6E2C99-1BF1-4209-8712-1F3483286B5B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87AA669-756A-4B8F-AD89-64B8CCF0345A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76405A4-A161-420D-8B88-26CC0086BF7C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B8BBF4E-0A6B-4BD4-AEEE-107A18A974E0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305FF73-E2FE-4075-A584-ED0C49635DBE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198E015-FAA9-4300-920C-DF81AF9E7F8A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3E0C050-9051-4E3F-AFF5-A47B5D4F049C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9E79D3F-E90B-4D4E-A1A5-B07834F0818C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90184DDA-80E1-4943-AF71-CCBBFC82BF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35E0B5C-FEE9-4660-8408-8C596677EDC9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4C859FD2-824D-4E91-9A8F-4D22152F897C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EAD0D8E7-3803-49C7-B7CB-58BB0066730E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8C948A4E-8157-4611-8964-9C98607970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139B4871-EE4A-401B-8E71-A5E1A13109D8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626FBE5-9622-4CBA-884C-6689A2514CD1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3B1A7524-0B8D-4B41-B534-0B6DCD5F99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D90A6903-51D7-463B-A70F-A1A668465583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1639A23-F460-4987-AAE8-59AD7E6856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2787463D-B83A-490A-884E-2C5246BFA665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0ED6F2D-E9AF-4531-B8D0-D103413B5A67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D03F99D1-264E-4246-BBCC-8A0B1E9AA0A7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D8769A3-9379-4019-B41F-2E267DC24F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C81C3C8-682A-48BA-870F-AD8B2EB4AD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4ED0473-511F-4CAD-A66A-8220AD88AACB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A1654787-C971-49CD-A694-7A82F2B36F4A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E5562172-DC5F-4EB7-A7EB-8A9DC3254E6E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4458263-390E-490A-9183-29E2F3C7A5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C884F91-9D13-45F9-BCFB-A8B63F2213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FE393E9-D691-45A1-961C-39D62F7328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017A320E-247F-4163-AE81-41FF7B1AEFED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4DE0EAC-8332-4FCF-8F7E-61659DC46279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4A735AD8-9359-455C-AD9C-9EEA51E92FBD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8" name="Right Brace 207">
              <a:extLst>
                <a:ext uri="{FF2B5EF4-FFF2-40B4-BE49-F238E27FC236}">
                  <a16:creationId xmlns:a16="http://schemas.microsoft.com/office/drawing/2014/main" id="{0D062B15-0DE6-4FDC-9693-01FD0A2EFA56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A5E29425-FED9-4A10-85A0-04818D1EDBFC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ight Brace 209">
              <a:extLst>
                <a:ext uri="{FF2B5EF4-FFF2-40B4-BE49-F238E27FC236}">
                  <a16:creationId xmlns:a16="http://schemas.microsoft.com/office/drawing/2014/main" id="{32EC1330-B611-4570-A07D-DCD073E9AEFB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C227EE72-FE7E-416B-9BFC-97784F9DD2A7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Right Brace 211">
              <a:extLst>
                <a:ext uri="{FF2B5EF4-FFF2-40B4-BE49-F238E27FC236}">
                  <a16:creationId xmlns:a16="http://schemas.microsoft.com/office/drawing/2014/main" id="{87409422-BB8B-4B65-96AB-44BFAB1C037E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F7103801-4281-409A-B86D-FD7E4764D96F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803E6BEE-26CC-4548-AACA-8C788E069857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1932D20-54B8-49D2-9BBB-356B77112918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D76443DF-6EFC-4576-8296-A4AD5ABB3C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357306B9-FB8E-4030-958D-C653C7F378AF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10981D22-791E-4D28-96A7-9E746EE32FF8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ABD352DE-97BC-4F5C-9D2E-FFA466BF47A6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5462E394-C665-4B1C-99C3-028AA7D793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D240CD0D-A03B-460B-9399-A5BE073D0340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6CF3393-8700-4B29-99EB-C570B151D3C2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B4E46E36-B221-442C-A5A6-A466619898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2C8B495B-6366-4FF2-B4E0-20701F28CEF2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1217A7D-7516-4BDD-B8FC-5B88CDD039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2289C4B-F609-4B1D-8E0C-ACF2847825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C99127E-5943-4E9A-B93A-6899EBDA2A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919E5A5B-702B-4D6F-B74C-2635BE3376B6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3484363E-CE42-4FEB-95AE-06AE794D05C4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429F137-3502-42B7-9194-BC83DE2048DE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D02AB4D0-2513-48F8-B1A2-6782E3910A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48AF0CA7-DF60-4440-8C2A-9FB1DC6CD1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7160E7F9-89AC-4C0F-8909-C1BD9776B9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55147E46-4D73-4DD9-90DE-25CB3B855579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B4F54DE4-63E0-46DD-BE01-99A000D48327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76083720-B277-481E-8764-9B5F59897D62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7" name="Right Brace 236">
              <a:extLst>
                <a:ext uri="{FF2B5EF4-FFF2-40B4-BE49-F238E27FC236}">
                  <a16:creationId xmlns:a16="http://schemas.microsoft.com/office/drawing/2014/main" id="{6EC1ED60-FC1A-429F-8122-AB27351DAFB0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39D635B-107C-461B-8394-6BD1E5C9D5C4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Right Brace 238">
              <a:extLst>
                <a:ext uri="{FF2B5EF4-FFF2-40B4-BE49-F238E27FC236}">
                  <a16:creationId xmlns:a16="http://schemas.microsoft.com/office/drawing/2014/main" id="{D0CDC7E2-DD1B-4C5F-B518-2C462026A321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91736386-374F-44A5-A01B-D6CCB8067D88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1" name="Right Brace 240">
              <a:extLst>
                <a:ext uri="{FF2B5EF4-FFF2-40B4-BE49-F238E27FC236}">
                  <a16:creationId xmlns:a16="http://schemas.microsoft.com/office/drawing/2014/main" id="{D2FB31E8-119E-4F4F-9491-AC2739304472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92703805-ED6F-4A5B-B061-371FFAF70CC6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C1FFFCF8-2505-4882-AB69-8BC358044876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70058A8B-3FB5-4EB6-BDEB-80B962998427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AD69CCD6-4187-428C-A8C2-C5C0555EAA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56FE748C-7EDF-4ED2-9A3E-F98E5AFEEF2A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850B5C75-49DA-4F4C-A578-E99EFA383B0D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C03576F1-DA86-4220-97B2-9BF157F15E4D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436FBCFD-7A9C-4D01-A312-31F7395D19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EBC13FF2-F8E4-4D8B-96CC-A0FCFA8C516F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FB917EBF-2958-472C-A212-C408BDF7241A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1E44B1F-AD9C-4032-A88C-926943DB0EB1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B9BEFB85-69C8-4EA1-944B-7F05AC5A5D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FCC8C1E9-12E6-4BF6-BBE1-D83760B1CE0B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A98EDCA9-713A-4715-929A-324D228C9815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8CF39810-1274-4BB1-BEEC-5289FA89817D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C7698E9F-1732-43CC-BAFD-D7B484C70177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5D605567-3ED1-4E4F-A7CE-F6EC5E032DC4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D1ADDACC-A268-4448-9F94-ECC7952A9E1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0C1827D8-2206-494C-AEBA-3067971AC71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60B4269D-37EF-4177-AC37-52673D8B8DF1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29EAE0AF-7B17-427A-9335-CAAD9831CC3E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3025F67B-C217-483B-B532-7B509C1549C6}"/>
                    </a:ext>
                  </a:extLst>
                </p:cNvPr>
                <p:cNvCxnSpPr>
                  <a:cxnSpLocks/>
                  <a:stCxn id="338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F5E83467-0A84-4578-A29B-5827B10423E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6A767441-8D50-4A29-A893-8441389BF4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82E2FC99-3479-4A81-8F0D-947A17FD79FC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F7791857-2B42-434D-88FB-58E9EA9D57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DC451802-B9F6-4DEB-96CA-D9CD86C60B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AAD1D15-D421-4880-A49B-4DD3D4941C5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3A050029-E878-4C33-87A0-17BD4F4CD46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4577C816-CEF8-4931-94EF-467E32DABB0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CC39948D-924C-4C7D-ADE6-5EAC7E66004C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B6C3468-10E1-4679-95E1-24CCE262F358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D38950CB-28C8-4E4E-9972-CA036238E0A4}"/>
                    </a:ext>
                  </a:extLst>
                </p:cNvPr>
                <p:cNvCxnSpPr>
                  <a:cxnSpLocks/>
                  <a:stCxn id="330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65BC444D-62A0-43B8-AAC9-DBB77C810F2C}"/>
                    </a:ext>
                  </a:extLst>
                </p:cNvPr>
                <p:cNvCxnSpPr>
                  <a:cxnSpLocks/>
                  <a:endCxn id="330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F0F4E347-C633-491C-AA18-F3C28E5FDFDF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5CBE9AA-682E-4F09-B9D3-EF607025EFF8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8CA8EF64-C0C7-452D-8215-6EE4C4885F85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66F43C3E-7C04-4310-81AE-5D9A1364EDF5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011EF69A-5A11-4792-9AB7-E304791E6CA4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56E0F4E2-72FB-45F7-B446-A8865F7E1529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9CB8BF81-2C41-4737-B999-CE0BDE374376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BD09E74E-D98A-4483-8E66-323C1A2CBBA2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762D3583-196D-4F96-9DD3-631F9D760478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5A68B189-2B9E-4F36-A60B-423F6F5F3633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2D1A3B04-48BC-4EC0-84C0-596F81BD6EA2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415C8B03-8409-47D7-8C90-41244FECC7A4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47B1B85B-DBDB-46FA-986E-0D40AB11561C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2537E6A2-E1AA-4E6E-9F53-6AE308E15CD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F2F2981E-D11E-459D-BAAE-7CC39C8F460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EEF8D523-FFF3-4F6F-9348-9BC1F4D51381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5F82024A-A8B4-4D09-BB05-AB8CF4802EB2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68F6895F-DDFA-4380-BF70-8CC09CC86F8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6305E633-44ED-4236-AD3F-36F74BFC2E9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B10F4F27-CF1B-4DA1-9DCC-52F7EF9DC7A3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950E6DB7-122B-480C-A5DE-B7C57149EEE2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15F9C55B-2C2F-44EC-8763-4A0DAE533B8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ADAE0CF1-C72C-401E-854F-50B6419124E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A157ABBE-ABED-467B-A93D-9D56EEA6C08B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TextBox 280">
                  <a:extLst>
                    <a:ext uri="{FF2B5EF4-FFF2-40B4-BE49-F238E27FC236}">
                      <a16:creationId xmlns:a16="http://schemas.microsoft.com/office/drawing/2014/main" id="{4145DBDC-8286-406E-90C8-E68D750E80AF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B2727DDF-C2EF-4B0F-B728-3B477335822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237C979B-2C1D-4CF9-92ED-D19EFFD1B09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B5812DE5-513D-4E02-8420-7835AEFD07D4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A5F94B30-3920-40EA-B024-8E34D0B8B983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A0A7B8D8-4C0E-4C0C-8BC4-33DCB024CF8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20371920-0CF0-4776-B3AD-A953AA1ED98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6EF8D3B3-693F-4C4D-B346-B95C6C39E2A4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1B373E6B-CB05-4DE3-9164-87E318886B56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27875233-8447-4279-AF06-2EB19A692D7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A7235AA2-A76B-4869-803D-B7BEC5FF5B1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F22AD175-7424-47DA-8C74-D8E7E223E9A1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4A1C8091-3F25-4190-BBE3-39368406E121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FE90CA30-D9B1-40EA-A743-A1AA27338DA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3BB7CAD3-9D00-4C52-9C63-C766E6B3794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3AD7486F-A06B-4A6D-81BF-64F161207194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CF4E303A-D519-4A78-A146-AD487E95470B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891B45C7-5EB6-4FB0-B15F-27B61A1FA19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223FA01F-DE9F-4980-8512-76D5733D49C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FDC32B39-8E24-4ED0-A8BC-6C5D632A98BE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0DCC1DBE-F85B-4790-B5EC-092082C62CFF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217F446D-0FCD-435D-AADF-ED7C76C7FF1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707F59C3-ABF1-483B-925A-179A32F56B3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EA392E6F-038C-463B-85B6-41F13971C46F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29F94265-9841-49EC-B83E-C86A8F7B4E27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0B173296-7865-48B3-B0C9-9196EE90F012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D16844-6B63-4F76-A45D-71F1338F8E49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028F9AE2-B91E-47FF-A66F-FF2198A174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4283DF5C-8C10-40C4-9E0B-266284038E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C7FA7703-9467-4F87-82FD-34811DD9A6A2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F754A91-5789-45CD-A0CE-AFF7F592FC5E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8696453E-59DE-47BF-87E8-224945F79D0D}"/>
                  </a:ext>
                </a:extLst>
              </p:cNvPr>
              <p:cNvCxnSpPr>
                <a:cxnSpLocks/>
                <a:stCxn id="319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5D526B20-B270-487A-BC5F-1579889C63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566AAC4F-88FB-4C5A-8A5B-6C1F84400D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EC0A92D8-A352-425F-83B8-0D78B9E48CCB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9CF96E8-4BDB-43B8-953D-E80BDB385D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9576E3D-BE6B-4675-A760-0F775428DD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DD56D262-F569-4E0D-BEE7-2B2410CDAC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D7D933EB-9B5A-483D-BBD1-D5C882BF1F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76B3A46-A8D6-4189-9A83-BA87E9818E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0B1C6357-940B-43A4-A6EE-57054F620D7D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3610598A-F26C-407D-AC05-80469FB90D62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49F1A6BE-AF01-49B1-AD3F-A7BCA24B9236}"/>
                  </a:ext>
                </a:extLst>
              </p:cNvPr>
              <p:cNvCxnSpPr>
                <a:cxnSpLocks/>
                <a:stCxn id="311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EC8AF19C-4ED4-42CE-8F05-652B5199484F}"/>
                  </a:ext>
                </a:extLst>
              </p:cNvPr>
              <p:cNvCxnSpPr>
                <a:cxnSpLocks/>
                <a:endCxn id="311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2312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(2) Bus 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2) Branch currents of Line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According to Kirchhoff’s voltage law:</a:t>
                </a: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⇒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2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𝑚𝑛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blipFill>
                <a:blip r:embed="rId3"/>
                <a:stretch>
                  <a:fillRect l="-1243"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001F2A7-CE49-4C3C-BA40-7D6BE5EA3556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66569FE-8699-404E-B91C-E4856BB93BD4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9700D56-C4FA-44AC-8AE5-CBC734672705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74953A4-F5F5-4140-861F-3E542DFAB298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9E1FC8C-B217-46B2-8B76-F1755AB35841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C8DBB70-23B7-4CC3-9821-6A3DADD75CC7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D198CA34-38E0-4118-BD70-F9FCF49EA87F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5E7B8A9-AB0D-439F-A9C7-928731C377E5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557AE102-CE12-45FB-87FD-653A3BC44F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75CB33AD-F3EE-4AF6-8DF1-C97010F32560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5D0FEB53-45E5-4ED3-9FE3-45C1C88BAF39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71A5FB9-E8D4-4F91-BAFA-8ECF8F080478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1A9DB202-FC78-41D2-AC12-70BD12E67F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AB12F2CC-2099-4747-B221-8B8ADE47661A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DFA6CC9-5F3F-4615-982A-781038E299CB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5838A314-FA05-4AAB-822C-8E2630DE1B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35AB041B-6FEC-48A4-8B3F-DA8F4FF0947B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A6EC278-F70C-47F7-95D9-C5D15E2212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0C9A0316-47A6-4682-87E6-9ACACB8AC885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39BCFE9-0C97-4D46-B387-1FDE2E2D29F3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0417BB8D-C408-430E-93AE-2BBCF0E6647E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D6A6FDC-500A-4B95-BA5B-24079A9958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DC10A1D9-A451-423A-A89D-7EB313D789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209CB89-3A56-4722-AEDF-C349E0617CD9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BC8070B-FA32-4BFA-9556-870138A133AA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B7E6363-4FB0-44E0-9036-F84F4F18A625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9164D14-8A6F-4692-A718-17D2DEE6EC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A7C8A5D-C9F6-4B21-AFED-75F37CB797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A60386A-D5E1-4016-8DB2-921F9F1EBD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3638E59D-D570-45D4-86DC-28457B4E11CA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0C9407F-37B7-4014-BCBB-071ECA137DD8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FCA6F704-93C1-4E1C-8474-44573CCE19A6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Right Brace 206">
              <a:extLst>
                <a:ext uri="{FF2B5EF4-FFF2-40B4-BE49-F238E27FC236}">
                  <a16:creationId xmlns:a16="http://schemas.microsoft.com/office/drawing/2014/main" id="{70F0F8DC-E13A-4B36-8514-C0468EA36E69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B68C5BD8-4F9B-4C5E-8B70-7594C67B2004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ight Brace 208">
              <a:extLst>
                <a:ext uri="{FF2B5EF4-FFF2-40B4-BE49-F238E27FC236}">
                  <a16:creationId xmlns:a16="http://schemas.microsoft.com/office/drawing/2014/main" id="{CE05D088-2428-4F0A-B4AC-42B057686447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EA2F5DBE-9F0D-44DB-939E-AAC3B134F5F2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DAEF982A-7CBA-4C19-A96A-C9DA294F87A5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35FE3F8F-BEDC-4D22-88FC-1C7A275AAEDF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8355232-4DDF-4551-A1B0-AEB85754EBCB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8E7007A5-24DE-47E2-9F47-079F62625899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478CFB0-4116-4FDB-8F28-A9F0040C3E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796ED00E-C3BF-4E11-AACA-12F9907EB201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F3E21DBE-CA2B-425D-8E43-6EC1AE58B1C7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0A18741-7E59-40AC-AA8A-2E016BA6C834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FD6F3B1F-84AF-4CA9-A8D0-4898E7E4AD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A3027DE9-D875-465A-9563-3E848137B0A9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E93EF155-F69E-4E33-8F8B-A01951C42C83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6D8F37D4-B9BF-4B12-9C95-7408A58876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942C569D-B4CC-4169-BB2B-CA5970378018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31D1DC8-90FF-44C4-9453-0B9F2B6123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8AC42CB-0A5F-4BD2-A28D-0BBC7D5B96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E0A607D-F122-4996-BBBC-4DD783B065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81EB63C-6C33-4283-AE23-2562CD7F671B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554DBEC-628D-4CED-9749-2C27AF74DD3A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61CFD64-F819-430D-8989-65960AE92E45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7D642ED-39D9-4FC7-AF55-1CA568E303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2FFB145-B3FD-4C79-BF97-16863ACFC1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8E1522DB-C8D3-489A-BC7D-8F6B678B75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7791963E-C478-43DD-80B4-182E84A1B741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05435D40-6FC1-4934-9D1F-6028D7F25790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7FFEC54B-DE73-4337-A1E2-9FD9DC79BABC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Right Brace 235">
              <a:extLst>
                <a:ext uri="{FF2B5EF4-FFF2-40B4-BE49-F238E27FC236}">
                  <a16:creationId xmlns:a16="http://schemas.microsoft.com/office/drawing/2014/main" id="{CDF6244C-B4BE-461A-AC5A-FBF52DC0ED47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B09A8691-4EA9-48F3-8E4F-18F252328F9E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Right Brace 237">
              <a:extLst>
                <a:ext uri="{FF2B5EF4-FFF2-40B4-BE49-F238E27FC236}">
                  <a16:creationId xmlns:a16="http://schemas.microsoft.com/office/drawing/2014/main" id="{B5E04D24-8CF8-4EA6-9395-3222442C8CE4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5B849682-151F-4FF7-8CDD-B77EC1E2801A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ight Brace 239">
              <a:extLst>
                <a:ext uri="{FF2B5EF4-FFF2-40B4-BE49-F238E27FC236}">
                  <a16:creationId xmlns:a16="http://schemas.microsoft.com/office/drawing/2014/main" id="{BC0A0ABB-A87B-4748-A136-FA8087E5E48B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D563FCF5-398D-48F4-8231-2280C0FBDECE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B0D2CE5E-0ACD-490F-A925-3FC1C68FD15E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EA53C92-16EB-449B-8DC7-262D946C1626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DC74670-37B8-427E-99DE-720BF9DD45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09BFBE08-69AE-4240-9815-AA7B76DB8390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A1781ED-F983-4735-AC21-101411519EDC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D96F49AC-8BA1-4653-BB7D-844625E4C783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F0F1C13F-C626-4C48-A198-99CE83984D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47985EC3-8821-484A-A401-F98B9B673247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DBAFF97-4746-4F45-B488-08138FF6F2E9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9E44D9A3-1EE5-4A78-9DC4-BE91E5E8A544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A6DA93F-5D22-4901-9AC6-4881B171D5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EDD6E4B5-BC42-4483-AD67-37F53FF69290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23456202-8E47-4344-9D63-28A52315A62E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15BCC30F-3646-4C8B-84DD-9FFD7DC0E5C1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F8637747-6BC9-4C3E-BF77-E0DAC7A14B3E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7302DA57-72B5-4575-8A8F-4BB0B44966B2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806B4442-B7A7-4ABB-8941-6798A474E19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4375A286-D4E6-4A1D-AE04-84FC906BF88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6F622545-F99D-417F-B7FB-D198200AD950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593C59CE-6631-4CDF-8324-42A67D802292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8CB01118-CEFF-49A9-B379-77816952C122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B4B574D2-2879-429E-8105-2306987CB30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CD2B4CCC-7458-4808-AE92-D85DB93D4E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7E81E920-CA50-49ED-A8B0-BEE3B3F15385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48020375-F27F-426D-AF4D-BC73FB7475F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9288DD75-07B4-4C88-84DC-C2FB32489AF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ED0BF69F-A05A-4ABE-96C8-20118F6BB8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152E42F0-FE8B-4C2F-9304-4DAF346C264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E9B58CF6-8B48-46A7-827B-F5BCC5BD42F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9ADEC327-968B-4623-AAA6-F1271C292B23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149582BF-2E5D-46E3-A5D4-F3646B7D16D7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225629C9-2B87-499D-9CEC-7834C5AEDEC9}"/>
                    </a:ext>
                  </a:extLst>
                </p:cNvPr>
                <p:cNvCxnSpPr>
                  <a:cxnSpLocks/>
                  <a:stCxn id="329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A0791AF8-4625-4729-B016-B40C3CA88DAC}"/>
                    </a:ext>
                  </a:extLst>
                </p:cNvPr>
                <p:cNvCxnSpPr>
                  <a:cxnSpLocks/>
                  <a:endCxn id="329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0813961F-07BB-4526-BFEB-26DE6FE80F01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48C603E8-6D92-4F8E-84A9-5570E769CE6C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0794DD2D-2ED5-44BE-B199-CEF4AF10AE73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95DC369D-426D-443D-94B8-D646553342D7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34847D0A-3DBD-4667-B208-A6B7948351E1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8B9A3C67-3D8B-496C-9AD7-23B56E596B95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27529E3B-6D4C-4D3A-81BF-7DE3B8FCE061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30F1B158-B818-4691-8DFA-8F86F9CA843F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1B097940-B9D9-4FCD-B316-784C6B3D1369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B565C7C0-9DDA-402E-9560-C8B00798589A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669F679F-8D7F-4F00-B80C-326DAD373419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9B8FB34F-1A83-4C7D-AD4C-CB32DC7C5A95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30AA6D61-48C6-4BDA-9BFE-BC0B1259FE71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F7B9B417-4434-4FDE-95B7-1D7CB9FE4E2E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1D6A61D8-E198-415C-B137-FBD33788BC8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378DA47E-AE26-4A85-A5D4-54F680288F1A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CB4A1A9F-8280-4238-912F-46729A9B5BDC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61FD4742-9C2E-41DB-B17E-CDEF3D145D0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AC403E28-524A-412B-B2FB-73660551EA1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22EE571A-456B-46F9-98EA-A1DE6C748028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441EB335-0821-4D16-8F3B-47410FCB25F9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8410ADA4-7623-4AB4-A491-5FF13E76529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F8B0D5DB-3D00-4221-B56E-C411679FEAF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69499CAE-2645-468E-8136-0EA3D5B13822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652CA31F-3FFC-47E6-AD8F-18360913BAA5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668713F8-A29C-4252-BA40-03E67B702A6E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0CFD82C7-7433-4A03-992E-AC4A67B2B24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D49354B8-376F-45F6-9733-2BA8C12EEDE5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4CDE86F8-EE4E-48D5-AFE0-0A5B0042198F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0AFFC6FC-5F30-44E6-B672-0AF37AC9067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4A2E73CB-7426-49F4-BA32-D27A4491EB2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5227E79A-A870-428D-B99F-751B1D15DAF4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BCB2AB3C-7A32-4F67-89EF-A54081C7595F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E1B11CF8-21EC-4BAD-8AD7-80AB17FD50E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CB42750E-320A-42BD-A576-2843218F3A2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6863A155-DD53-4462-A9A0-2E8950C2CF62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26DF072A-CB7F-4E75-B37F-61F70E4F4531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2CB5CF28-2113-4BB7-8537-C8CC6F0B07B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E2F39B7E-9269-4721-B767-4B798562D45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09CAA6FC-5580-4C16-A455-BD6DFC985455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E0292CE9-2070-4C26-8374-70FCB644127C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855344F2-33C1-44A1-96B0-7B063D1A03E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C7845CC6-0846-4E7D-98D5-6D3D291E7B6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277DE08E-7D52-4FAF-8DB3-789CDDDCAE12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8FD08AF3-CB52-4980-AB8A-36085FF10448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EC4908AC-6BD1-46B1-AA48-2D25D2EC004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7C43E7CA-204D-405A-A12D-7D76B3317EE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2229F938-AEAE-4735-BAA1-52D7E95E58ED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C01E2C93-31DD-4A24-8B41-23EBA77B6EDB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4CC2FE1-7C82-4927-8ABC-095B45122C4C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03C9B7D-9999-46FB-893D-962B0D2637A8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D40D1926-C3EB-4C63-B8FF-0CD881333F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6559F093-A1CC-4C8F-87A1-F9B3477204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6C256288-99F7-4382-ABAF-61D3B4FC4A8D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E455A1F4-87E8-4ADC-B9B0-EAFC04E01437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F877440A-FD36-4E90-A718-F318262FAB56}"/>
                  </a:ext>
                </a:extLst>
              </p:cNvPr>
              <p:cNvCxnSpPr>
                <a:cxnSpLocks/>
                <a:stCxn id="318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58FC6CDD-045D-4770-B59A-329B6E86C6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183D5741-37E9-43DA-AA42-82223E8D53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E645D4CD-F54C-4772-9854-F56051F4FD6F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A9500336-0229-4621-90AC-4A4ADBC596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55B912BF-6E38-4466-85C5-0D5FECCEF3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1CEA7585-CE17-4F41-8F90-3CCDEEECE3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78C56D69-9F71-4EFC-B1B2-DA358B80D1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4B2CCBD3-3BD0-44BA-9D42-9A91239B38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D59BC582-0D50-4B93-8B77-5DB77ADC968A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1A2FB9A0-1202-4EB6-BD3C-91866426C7B9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8D417269-B76A-40B1-9548-BCDECEA992F2}"/>
                  </a:ext>
                </a:extLst>
              </p:cNvPr>
              <p:cNvCxnSpPr>
                <a:cxnSpLocks/>
                <a:stCxn id="310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3B1A917B-9BB6-4A36-B29D-AA73AD7FACDA}"/>
                  </a:ext>
                </a:extLst>
              </p:cNvPr>
              <p:cNvCxnSpPr>
                <a:cxnSpLocks/>
                <a:endCxn id="310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79588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07720" y="3375851"/>
                <a:ext cx="8054340" cy="25788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(2)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Bus 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Injection currents at Bus 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𝒀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𝑖𝑛</m:t>
                        </m:r>
                      </m:sup>
                    </m:sSubSup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" y="3375851"/>
                <a:ext cx="8054340" cy="2578847"/>
              </a:xfrm>
              <a:prstGeom prst="rect">
                <a:avLst/>
              </a:prstGeom>
              <a:blipFill>
                <a:blip r:embed="rId3"/>
                <a:stretch>
                  <a:fillRect l="-1211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3397CE6-E8EC-4D5E-9250-21368E28B9D2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C55DD09-E47C-4C82-B7D5-8E82246C5779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D02DFC7-4FA9-4F9C-B4B0-C3246CA0EF89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130427D-7DA5-4A89-9A2B-B550751DA665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5D10696-5469-4D2C-BAE4-09490920ACBD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CDB77226-FABD-4660-ACEF-E87AA27CC041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AABE130-5DEC-40EC-8966-4E23D415CA4F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78170FC-B5E2-4F85-B263-3742AA8EAEB2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38C8E6FC-8391-4F7C-BB7B-35CC43DC1D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719C4883-A059-4FE2-9668-4A45598E72A5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5FBAF098-FCAE-4B9B-9BEF-73C56390321D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D7E5434-AADB-4874-9E3B-77CB015E24EC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587D6145-7AB9-4671-B37B-29AE477606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30F9AE9A-B153-4021-ABF0-25A6323BAE8C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CBE8890-341B-4663-A4EC-F112BEAF6A9C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FDE5F461-EDB6-4A74-8A6F-279189C63D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7622CCD1-3E82-4A6A-9780-522D75D815BC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96BD2C7-332F-44EE-AC90-703FA6A1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62D451BA-BED7-473A-96EA-2C570AC9B734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05D78D96-4537-4B6B-B275-A92C5B34AD5C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EBACC33-2758-480B-ABB9-9A847FE3DFDC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7B7FBE38-C16E-4363-A5D9-70AE40AA64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DCF1165-F491-4B12-9C00-F05531046A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0630E53-BABB-405A-9F32-618AD6DC6346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4E5AA0B-151B-44BD-9ECA-4C3513215BD6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9D36555-B1D4-4B0F-810B-D5C3C86632D7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B26E6A6-1371-471D-BC71-8871C17A91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1B688E2-AEA4-41DE-B3FD-1EB3A80EF9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E7747EC-E9D2-4ABA-9671-C8206DA003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86F18564-68D5-40A0-A08B-A4CB0AF6426A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7331C968-5738-4FCA-98C9-69C9E6C41D6B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681A0383-0FC4-4639-9B5C-1F0FD28209D9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Right Brace 206">
              <a:extLst>
                <a:ext uri="{FF2B5EF4-FFF2-40B4-BE49-F238E27FC236}">
                  <a16:creationId xmlns:a16="http://schemas.microsoft.com/office/drawing/2014/main" id="{53151842-39A5-48BF-9925-814BB68D50E5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2E764839-B362-45D8-877E-3B19D8648BD4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ight Brace 208">
              <a:extLst>
                <a:ext uri="{FF2B5EF4-FFF2-40B4-BE49-F238E27FC236}">
                  <a16:creationId xmlns:a16="http://schemas.microsoft.com/office/drawing/2014/main" id="{09228262-76AD-464A-B237-0755E42F9AA0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02D900D-333A-403B-B02E-FD933594CB4C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F464821D-6F19-4A87-83A1-A82F311EFBA4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1A9886BE-9ECF-43C0-9549-E1787E9C3685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3E983E5-6102-4BA3-8D5A-DA5A66B9C8E0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726E8AE-E126-4D19-8B01-EC4A6479E476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36101CDA-A01C-406D-A6D5-78DDEDF407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79E9AD65-0AC6-412E-ADA4-67A88400E108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39086F9C-76D6-4226-A0AD-4ADC770DCE80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8A485AF-7BC0-4E06-82BC-CC5A83822FBE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4010795F-F491-44D7-822D-2940947344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009721A6-8D7A-4877-BF91-1736E2BA9C99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CF327A5-A7FC-4A6C-B9BE-67D81B726C0E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BF4A377F-ABE0-4C22-8517-C7EE92230B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5034BE7E-5524-4609-8AD2-28080AFA5FB6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BEE3642-5CBE-4FCD-876E-0DE399207E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DE6286B-9D31-4FC2-B9E6-7E078C11CA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FFFA40AB-C29E-458F-BFC1-1F667758B2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828A872-63B6-48FB-A455-EE534A04CC81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6DD4BBF-782E-465F-9DAB-5C3B88918061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FF3B6E9C-5EF2-4C72-99C7-87A2DD546BA4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1576829C-2951-45DE-A7A3-D3B90F29AA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16C576B-3EE8-4833-8C91-EA96B74980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6EDEAB3-1574-4A43-BB88-909A90D045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09077530-56FB-45E1-B13A-9967497A5243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DC7C8726-6682-4776-ACDC-13FF375ED076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EFA12D48-6DC6-4AC1-8024-AE277E508829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Right Brace 235">
              <a:extLst>
                <a:ext uri="{FF2B5EF4-FFF2-40B4-BE49-F238E27FC236}">
                  <a16:creationId xmlns:a16="http://schemas.microsoft.com/office/drawing/2014/main" id="{824346E9-5676-4816-AB37-571DE733BF4C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9F9C341-B1E9-44F2-825B-4519D9514443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Right Brace 237">
              <a:extLst>
                <a:ext uri="{FF2B5EF4-FFF2-40B4-BE49-F238E27FC236}">
                  <a16:creationId xmlns:a16="http://schemas.microsoft.com/office/drawing/2014/main" id="{7526AB28-746E-4B11-B4A6-1E5FEBDDB071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93B3557B-6982-4776-BB80-F584F24A70DC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ight Brace 239">
              <a:extLst>
                <a:ext uri="{FF2B5EF4-FFF2-40B4-BE49-F238E27FC236}">
                  <a16:creationId xmlns:a16="http://schemas.microsoft.com/office/drawing/2014/main" id="{9E784B1D-1D73-48CA-AA5F-ACCB148C0D15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7591C54B-0A50-4CFD-9398-035BEF776395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33E2ED2F-3E88-4AB8-86D3-E20E88F571C5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2EE3536-42E0-42E6-92BB-1F1BE22E0D0F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5831509B-ABDA-4CD2-B92F-2FAA2F037D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CD4EF86E-1A44-4D0B-AB10-2F411F8C2E1F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F3324DDD-81C3-435E-A6E6-65459CD58F3E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AD892AB-AC23-47F9-8E91-7224275DE441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59B83444-EF8F-4C6A-83EB-6546F50ED4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C49F8B8-FE0B-4430-ACC9-010A8E7D528B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5BB157F6-97B1-4073-A333-C48D55ADBB98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1672A2C-BC55-41D1-88D7-1859BD3BF8DD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6EC968C8-6B19-49E9-A94A-7D3D52F49D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26A778E5-C898-4D1B-8D5A-0FA5A5C198A7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150F5C04-8BE8-488E-ADDF-9E104515D336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3D7B84C1-B00F-4173-BEC6-C17BD765386D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5B4AF1CC-B22C-4567-8117-770AA7ABB51C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8E5AF6CC-7459-426E-A5DD-45517B20E067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677EE918-1F99-4780-A19D-AFB9D984CD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28798102-DB1D-4183-B91E-095F5B1424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2E8D3528-50BA-4834-8A8B-B343C595A5BB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3D65F573-4CDB-4B66-A7F2-D67C45047D0F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67BBCA85-6BA7-4DAF-A774-E3FA665BCC6B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521CADF4-9B4F-492D-B360-F80B23DA1DF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EFE2AFA-94C6-443B-81B7-F77E952D65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ED8AFA60-A3FB-449D-A29E-55199D1A3FCB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41D8BE51-9CAE-4566-B77B-EE927AC9E9B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128102AE-6EA0-4292-A77F-F7F0E0A467D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5360EB9D-FE74-4AD5-BA11-79BE65CE33B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09C64328-CB6D-4A54-B959-630CA273EBA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39FCB887-5E99-4BAF-9CB7-68A882D222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97CB4492-7BE5-42AD-ADCB-D21FB0BEF2AF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16160D73-E042-4076-B966-8F924D78DEAF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1A391591-4485-46A4-A278-29F2EF6FDEAB}"/>
                    </a:ext>
                  </a:extLst>
                </p:cNvPr>
                <p:cNvCxnSpPr>
                  <a:cxnSpLocks/>
                  <a:stCxn id="329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932D9AF7-3798-4CC5-AAD9-6B68E618EE60}"/>
                    </a:ext>
                  </a:extLst>
                </p:cNvPr>
                <p:cNvCxnSpPr>
                  <a:cxnSpLocks/>
                  <a:endCxn id="329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8D7696A4-AF7C-4E9A-8949-C73143897DEC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55478576-84BA-430E-B7C7-49D8AE754483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D9A3268A-9AED-4FF6-B847-DC5D3AFB3ABB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C667C83-0CCC-4867-95EC-1BE965D7F388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1BFE31AC-0FF5-494C-A7CB-2BAC578EB2F7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EF4634E0-0596-4885-9B9F-B5CE4BF5865C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F09093A5-DFB8-4605-8306-5477A5CFB21B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B638ADFA-D936-4C52-9683-E9EF55E94135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25CC96A2-D23E-4341-A334-8F8E6DC289EB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71919F50-868B-49D7-BD1A-429123E2FB71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9AB46800-47FC-448B-B646-05DB8E1F6BCB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0BF6E616-D75C-4F28-AB0A-8853FC2B0589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9073082-89CF-45F9-97D1-144346854ECE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977B2A80-9CE6-47A6-9800-D6CD736E1FA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1B018931-094B-417E-92F7-8717B5A0833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72094CB1-255C-4B8C-B51D-5A35C13EC0D8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48428F7F-E187-4259-BFA7-766788B7B26E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163D3BCD-FC2E-42A9-A155-0C5C2B549B4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445BBB84-6B6F-4848-8142-E3F1B72E19A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D8758F8D-54ED-424A-BDD7-1AAF014F0633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1C76EF35-953B-488F-A337-5708AE5E679C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21F4A697-3BC9-42F7-808C-2147D43CC0E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A55A9060-AB2F-4A6D-8A6B-17DECA1CEB0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9459C93B-331F-4443-AD11-21176D11D9EE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0C739461-9035-4174-B557-9F8A2521EED9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D7F0DEF9-321F-4326-9C7C-D056BE63DA0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022E8C76-8DAD-4375-8C98-1BB1CFD7C3F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6F1EC813-D734-402F-87B4-8090F261BF46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9859AE2F-D436-4D7E-BC73-F96DD88D0B2C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01A85270-63AD-4F99-AACC-D4C9ABB3AE9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45CE759B-5659-475F-8F08-C1CC211A24F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DD558486-CF0D-4733-A9A5-E36B127277D8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AAE6F758-55BA-4596-BFC5-887CCCB8A1D1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A24A40DE-0D3A-40A9-B5E1-AC3E385706D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CFBB9BDF-2715-415C-B4A1-7656BDC1CBA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9772D563-4CB9-48A1-A90E-4D85DE984F56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EE675A0C-001A-45DA-A587-9E92E913ACE3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75816B1A-8324-4511-8056-987C2CCB24A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10CF19EB-6EB7-472C-B497-CA17D039460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742C99E4-DD03-4343-AC46-AAAEE2D60D35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95BF3B02-FB08-4F9B-97F9-55112BEA2C8E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6FB475A7-02C6-432F-AB2D-CA7320FCBDC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9CB6487B-9D09-4194-95CA-B5C3E1FE558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40055D09-EC59-4E56-BFDD-5593612F6D9E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70B770A-9731-401A-9D63-C4C1091601CF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AA99E8BB-AE55-4F0E-A226-78B34B44363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C4DA986A-6468-416B-BF20-C88E2697F45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A5ED296E-39FC-433C-B3D4-2A6B301D6812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B262B3E4-AF20-4863-90A5-2A053DC92CBC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EFE96EBD-D916-47F0-B8DF-333AF6CC274A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E1996D2F-8C2E-4655-8947-F4C607920C37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A75F79C9-5C3F-4592-A28C-FC148CB8B4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5A717CA-AAFC-4123-854C-9C368A42E4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452A7F22-13F3-4073-A595-177B49BE4102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30EECF97-14B2-46CC-9E5F-ED0FDF62635E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1838576C-69FF-494D-853C-48B0AEE3DC9C}"/>
                  </a:ext>
                </a:extLst>
              </p:cNvPr>
              <p:cNvCxnSpPr>
                <a:cxnSpLocks/>
                <a:stCxn id="318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72DE0786-67DA-4543-BC5B-B41171C3D9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E6ACA491-892A-4B36-9F97-0BD54EDDCB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6779F7BC-E53D-44F4-84B4-D389CB2F8BFD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89F4280D-9F04-4FC7-9FA8-C4BE94FBEC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455D4A35-8D96-4B78-BB8F-3C4DC0086C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1DB2E070-6202-4F6B-92B2-19A0319B3B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D6665BA4-9A47-4C20-A0C8-3D5456B7E2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015DF73A-8F50-4C09-BED4-18A1B3A28F1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2683FAA8-3804-471B-A039-CF3476D691B9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94775CB1-AF93-47A9-AD8B-628F619D6DE5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005244D9-F0E3-4D94-A3FC-C4D0F38CD3D0}"/>
                  </a:ext>
                </a:extLst>
              </p:cNvPr>
              <p:cNvCxnSpPr>
                <a:cxnSpLocks/>
                <a:stCxn id="310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EFBE7247-5542-4597-99DD-23374BADA0AD}"/>
                  </a:ext>
                </a:extLst>
              </p:cNvPr>
              <p:cNvCxnSpPr>
                <a:cxnSpLocks/>
                <a:endCxn id="310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84246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(3) Bus 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1) Branch currents of Line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According to Kirchhoff’s voltage law:</a:t>
                </a: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⇒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2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𝑛𝑚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blipFill>
                <a:blip r:embed="rId3"/>
                <a:stretch>
                  <a:fillRect l="-1243"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3874561-A56B-44E4-BDFB-5F854EF79673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4136048-3E3A-4692-85D1-B3B8CF3D86D1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A2283ED5-8CD2-4B42-8F45-9DBE945BD55C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4B822B4-A557-420C-8564-DDD37BC71CB8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5EB7169-4A37-4F83-A5A8-DBCC6B8B4345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02EDAAC-643F-49E9-B7FC-DEECE6BCD5DA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D172AD4-BA5A-4A1C-BE32-159538A01395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397AC0C-9EAD-4DB8-A815-1073EF43FB5E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07188775-6470-4679-8C0C-6F1A0F40D8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3C59E98F-B89F-4984-AC42-88C3308A1632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DF9D3CC3-7A6E-4E04-B8C7-AFC39F9CE450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55DDA5D-4283-4818-911F-BCAEF605AA24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E3F4B2BC-2915-479B-B0CD-357664DCA9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29BD4779-3BF5-4158-AF0B-F87B329A87EF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B3262E9-A5C1-40C8-A981-95E4A9964BC0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8CDC16D9-F57E-4C17-985C-4B40661DF7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AFB14B7A-9979-450D-B296-58962F9BAB13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BAC24A9-A858-4DE5-9AA0-67D658D31A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ABA41A36-8C9D-4DF5-86E7-A6FA149BA908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D18CE460-1844-4EAE-A731-411C06E95A1E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C0AC59A2-50D4-42EA-9685-195A2B5F5694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1D578AC-FA1B-4A9F-A77C-001FB1C833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DF41E38E-1E43-40EA-9DCF-43078AFF6A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575F214-1DFD-402B-8568-C141619D0EB3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262505C-0D05-4E1A-A739-262B00986522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2FA7BB4-E087-4BE8-AEF3-B192A9CE4671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4A0D3F4-6561-4479-9148-79DA768A6B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0F0B25E-AEC4-4D93-AAE4-D198D16A8C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A551AAF-6629-4CEB-B6F1-64F4C006F6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15607077-96FA-45CF-A84D-9C2EC4C73DE5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7EC95E95-6B0A-4BD1-AED2-5EE6544AD584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AC5EFC7F-9602-48C9-B91F-321BEA0163F3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Right Brace 206">
              <a:extLst>
                <a:ext uri="{FF2B5EF4-FFF2-40B4-BE49-F238E27FC236}">
                  <a16:creationId xmlns:a16="http://schemas.microsoft.com/office/drawing/2014/main" id="{593C610F-9ECE-48BA-B1AE-53BB256E3B8A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AD96816A-28DF-4266-8A34-0CC2F9011960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ight Brace 208">
              <a:extLst>
                <a:ext uri="{FF2B5EF4-FFF2-40B4-BE49-F238E27FC236}">
                  <a16:creationId xmlns:a16="http://schemas.microsoft.com/office/drawing/2014/main" id="{63A14EA0-C63A-4B58-BE21-CABD764C3106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B1E02E32-0CDB-47E8-8AEA-1B2764276955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BA385F47-7BC6-434B-8508-362BC44F74A3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75E9385A-5B3F-4171-A9A2-10790E0B84BD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15725F8-E2BE-48EC-80B7-0FF8F48661D0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255E894-6D8F-4897-BAA8-C6B2456DAB31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2B6D46F-EECB-4918-9C23-CA1F0E6BAD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8F3A20CB-661E-49D5-A333-3E37E9B6DF63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35727260-8C17-4B46-9449-8DB27BB2E2D6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3F3229B6-83F1-45B4-A063-79036DC5F155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2B1C007A-0183-4033-AD3E-FC7634186B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CF4D4A1E-936E-48DE-85D1-B9404E684274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F96C8AA-1403-422B-9EFF-9694547F66D0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8462B93C-9AC9-457B-8980-EA5ABEA6C5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37807191-8C42-40D9-AA03-6249D27E359B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B1B789F-DB71-4CFB-B84D-13F638A6FB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FEC9120-2BEB-498C-8B94-26362D68A5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49B50B2-BEEF-49C2-BCE8-1A621FF43F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D69DB482-8A4F-45D4-BBC0-57CC954F7529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54E8CAC-0A9A-462E-ABC2-0C6F662A0175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BD8CD0A-E74D-45AF-B4DE-5B983E468552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0024EFEA-4E8C-499F-894B-D8C690975F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0D1F9965-9C4F-44F8-ADAE-B0452E9383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1079305D-F3F4-4740-BAAC-ADB7782A6E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1DFC21D0-9DAB-446F-A37B-CAE91239624C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FB6349C9-2548-465C-BFEB-9737B02C790B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97BA4A0B-AB3F-4B13-BA54-3831CBB35D58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Right Brace 235">
              <a:extLst>
                <a:ext uri="{FF2B5EF4-FFF2-40B4-BE49-F238E27FC236}">
                  <a16:creationId xmlns:a16="http://schemas.microsoft.com/office/drawing/2014/main" id="{B666E074-0BBE-46FA-8D40-163A9DE1A7F7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FA17B4FE-44E4-4694-86F9-A33997CB9E29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Right Brace 237">
              <a:extLst>
                <a:ext uri="{FF2B5EF4-FFF2-40B4-BE49-F238E27FC236}">
                  <a16:creationId xmlns:a16="http://schemas.microsoft.com/office/drawing/2014/main" id="{B8556613-86F3-4977-AB0D-2AE43DC7D4C4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03D4FA4B-5667-4677-B888-2FA35E4F92B7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ight Brace 239">
              <a:extLst>
                <a:ext uri="{FF2B5EF4-FFF2-40B4-BE49-F238E27FC236}">
                  <a16:creationId xmlns:a16="http://schemas.microsoft.com/office/drawing/2014/main" id="{AC60F3C6-0377-4B20-9B2E-ED804CF3A092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C546CFAF-131B-44AE-AE4E-90A349E52D9F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95479017-B7F6-4CEB-9E4B-132722F44339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87C15003-B2EA-489C-935A-13F1534843EB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F6FD356F-9E95-48DF-B5C6-D53F68B71F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3F51776E-E3D3-4DEB-A8F3-612F4EFDCACD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569193FC-6C6C-437A-9EA0-99A5B6514F5A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3D59DEA-33F3-4703-9D74-42878CCD55F8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8F8926EF-2EAB-4256-BB24-46BDE02962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792F758B-54AF-47A7-9CB5-072BE895D637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344735F0-D0C8-4BAF-85BF-7A8043C1F915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8AF02F9-7127-4D9A-ACE4-E94382964E46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6CD74E82-4680-441D-A824-E8B5A89FE9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F68144E7-5EAA-4E15-AD5E-EF74F0B44E82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198D2BE4-5DCC-482D-9C68-3A5D0232D6C4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CE848301-B6EE-4852-8BA5-A88B26732A3B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A2886A9E-FC9F-44CD-82CE-BE5015A63D16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2DCF088B-4C82-4E93-A2F3-CFDE09ECE585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046FABE4-F3BB-49D6-AA2E-3145DCFFD8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094B7C31-2D09-4A84-8FA4-9E908A2D37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024A9B3F-62AC-4E12-BCE3-2E516E2F7313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FE54042-2367-4F1E-A6D1-43EA381B946D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607B69B4-D75E-408A-8D5A-78620541434F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59524D70-A928-4951-843C-25EC3BB322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2A9C79E-B025-44BD-8769-D0D4CA9443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65219E3F-4D6E-4AF1-8F80-FE4F20163836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F6C98B28-7F1D-4722-98F5-F9D7B167E2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90C36A1-96E3-4FB5-AE4C-024FB3B2F03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D0090FAE-C310-459C-95C1-16397A21575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5D4F7F0B-B8A4-4FC8-AFD9-A70B8BC7810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4D516CD1-DD3C-4573-8C09-93CF7F0B10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895A49DF-6C14-4450-B6B7-1903671EB050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E389A49D-566E-4C99-BC05-8F310ADDE205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700C82A0-EB67-4575-BF99-1653E174F025}"/>
                    </a:ext>
                  </a:extLst>
                </p:cNvPr>
                <p:cNvCxnSpPr>
                  <a:cxnSpLocks/>
                  <a:stCxn id="329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281193FE-58B9-4860-A4BB-5E5AE4FFF2B6}"/>
                    </a:ext>
                  </a:extLst>
                </p:cNvPr>
                <p:cNvCxnSpPr>
                  <a:cxnSpLocks/>
                  <a:endCxn id="329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E9630547-8533-4F2D-82D2-FD867678DD66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13EE9384-7E36-4296-A0BF-703BFF17C409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EC7B2B06-AD6F-4448-A8C9-177FC5FC56ED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39588A9-794D-4FD3-A895-7A1EFFBCDA87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4DED8322-F800-49C0-9F1F-17409E7C414F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C6E73F5B-06DF-42C5-89B4-40E0E7D63140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3BBC6F04-8208-45F9-A1AA-3F6AD9F0652D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C5BE7953-DCFD-4F63-B380-C88D799D002F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08DF8D1D-3E57-4B2A-A8BB-B6D0A105B9E1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0897E7E2-A476-4223-A0A0-BD8BDDAE7B3D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643157C3-992D-4FA0-9FF5-AA297B4A3BE1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C5C66C39-7BA8-4035-AC88-9836A26EB3B7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E5438A19-EB96-4F22-91B3-901C54FD7978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567C08F9-E0C3-48FD-AA1B-1FDD18A7E21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115C5C54-0088-4DF0-A141-33E257C0E10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9F754D11-953C-4655-8ACC-E7EE96D10899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79E2E8C3-ED4A-412B-BB58-0002B440A1C4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33B2C7AB-F157-418C-8515-C15E5D24CD3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9BD93313-B97B-4D41-88D6-1CEA485FB23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F6095BAD-D81D-40D4-AA64-1B1233BF2D10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9F570525-00F3-49AF-AA18-98A7EA98ECF1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A9A68E0C-472A-4D60-9D7C-A682BD4C18B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D6B10FC7-A5AD-4290-ACD7-799DDB789CE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ACA81E7F-779E-4DB5-98D2-AD6EC7C68035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D57A5F7A-158D-4BE0-BA6E-6CC97BD3674D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248C2F3A-DC20-48E0-8DF5-F704A294FE8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93B3F145-3424-492D-A337-9F541554868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C70A8562-0B97-4239-99D9-B6A4C38DFC33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57A4CAA9-D312-4C51-A535-6B5DE10BF137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8056EC52-0955-4377-9A77-373042D8615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9D802D15-6727-42D6-96F1-8658AD3B2DC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A338646B-10A2-425F-80BA-BF9A43B8FCCF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2F3B862E-9CFA-4EA4-B789-F3B46F4384F3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C9C81C7E-C68C-4B00-B64B-E0416292FD5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EC172B79-E6B0-4EBF-B526-F92D1E4DE49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6587CCA9-D95E-496A-9553-749D2B5D8D8B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9FFB821C-3CDE-4D0F-AF33-25688204EAE1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CD9E3F5D-16DC-4EF8-9D87-2C516FBEF98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03C695DF-E98C-4315-AE3D-77D8B777D81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302592C5-5BAB-41BA-B83E-F7DF26DDFBAD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61CA6C2F-9599-4ADB-980D-9DEFE8F3081B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5380E10D-1545-4885-8055-9AFA602872A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32A13B37-6F6B-4149-A7B3-8BAC71400DD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26E1A6C3-8D21-4068-BF95-708326391207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163AFA45-3037-4457-81C4-6E9147AD281B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FF636F1E-1D1C-40BB-A8C5-B003EB03F15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3655EB0A-E550-47A5-B287-64466AEA766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060E98A6-61E3-4D02-AA73-19FA6DD59EF4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1E6A8BC3-4EFC-481A-9923-0D17EC24FAF2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A7990D6B-A4BB-4EDB-9664-4DDD95E8A4E4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9F5A8F-24A0-4AEE-A3AD-B7F9AF373D2C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8F0747B9-3141-4EBD-9A86-9B0B13B3C9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35CC850-CC89-4701-A1A8-EB09C2EE12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E8E6C18E-AD1F-4641-8359-F6CA685B7C2E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230F89F8-002D-4C25-B15D-CEC034559A5C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612CF8BF-4F66-4F79-8B08-FE04C4626A77}"/>
                  </a:ext>
                </a:extLst>
              </p:cNvPr>
              <p:cNvCxnSpPr>
                <a:cxnSpLocks/>
                <a:stCxn id="318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4CD2C72D-23EB-46F3-A2E9-E9B2175FAA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DF62246F-5A3F-4BE1-8B74-0D5646663E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A441664C-9639-4612-ADA8-392E6E0B25BF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16A6178-4BD3-46F6-91C3-9D277E691F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B5A7CCE5-1169-4849-B85D-73C49B29D4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90BE2A15-C753-41A8-AE9A-F43770CA34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A0FCF250-6907-4AC7-AD87-0A0099F10E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6F24D2C3-4C7B-4F31-8F08-396C98D2A6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E21BA0C5-B40D-4560-A4E9-34A2A3882986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B6B43B82-E9AD-4407-A21E-C859F46FF9AF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AFC94330-E650-439E-A3A1-9A5FC66144D0}"/>
                  </a:ext>
                </a:extLst>
              </p:cNvPr>
              <p:cNvCxnSpPr>
                <a:cxnSpLocks/>
                <a:stCxn id="310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D3070151-C1AA-4339-8D72-43BCC24D8766}"/>
                  </a:ext>
                </a:extLst>
              </p:cNvPr>
              <p:cNvCxnSpPr>
                <a:cxnSpLocks/>
                <a:endCxn id="310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9570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45820" y="3313781"/>
                <a:ext cx="7848600" cy="2954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(3) Bus 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2) Branch currents of Load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According to Kirchhoff’s voltage law:</a:t>
                </a: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2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313781"/>
                <a:ext cx="7848600" cy="2954720"/>
              </a:xfrm>
              <a:prstGeom prst="rect">
                <a:avLst/>
              </a:prstGeom>
              <a:blipFill>
                <a:blip r:embed="rId3"/>
                <a:stretch>
                  <a:fillRect l="-1243" t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EEEEC33-EACA-4A8A-B144-F00A6E0CC035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E806924F-F5ED-43E6-ADC3-B448D9641586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A4A40D4-13E6-4A1A-88E7-F1B177047172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60FB70C-D7DA-4FB1-A8DF-6A29C456E6A2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6A69F06A-DE1B-43E8-81D7-AAAF72662391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E343C8F-EFF4-4CE6-A492-F30CD2B565AC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0D2D7BC-E565-46E6-B23D-B940447BED88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6DC8-09BE-42A1-AA80-51ACCA4CBF9C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1E62F469-18B0-4391-85D2-0DCF7D224F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9ADB7020-7225-49F1-8DE9-48E1A1060CC2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EBE9E4F1-8A89-465F-A1F2-49D3C2868FBD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194C66F-225F-4528-9DF8-7F332C0761C9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B8092064-9A70-4A01-BB90-22C6405064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93D44324-F608-4C7E-ABFC-C4A3BB5F0FF0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64D78BB-96CF-4BE7-B32A-9524C8FDBA2C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223CE123-4DBD-4FE1-B34C-B67C16503D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FCE62539-35FE-4A12-A423-1E92D3D22628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5238116-4CB0-4B8A-8D61-29336A4DDB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5F04FE95-0EEC-4B69-9AE2-3EA052386CCB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1C272B25-C7C3-4473-A86E-A3CF2D559FC3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F2A667D6-F7BE-4686-B5D2-0916F400B544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93CE8A6-C532-4EDD-BAEA-9ABEAA0D92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D3C08E0-6139-487F-8A15-3E2981CBF4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AF80C8C-B1D7-404A-A31C-9DE7F1D4F1E8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0A90B04-187F-44D3-A5FA-EE7CC9B7442B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8409B949-39A6-48D6-9C52-6F0F8DBA025B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B7D0544-DA20-4570-B288-4CB8C25B8E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8652D37-2716-4269-890D-AF64C84E46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6AA36F6-922E-4ACE-90DD-46C670F3FD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4FD7CDA-3E42-4E88-B44E-D7B5E5B96EB9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099B40FD-3E2F-4EE2-AB30-DE8DC421B147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F61EAC59-836F-4298-A56F-5731B03CFEBD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Right Brace 206">
              <a:extLst>
                <a:ext uri="{FF2B5EF4-FFF2-40B4-BE49-F238E27FC236}">
                  <a16:creationId xmlns:a16="http://schemas.microsoft.com/office/drawing/2014/main" id="{095AA023-99AE-492C-8644-069D077C3DCB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8B0DA75F-E555-42FB-B9F6-70270CFB0396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ight Brace 208">
              <a:extLst>
                <a:ext uri="{FF2B5EF4-FFF2-40B4-BE49-F238E27FC236}">
                  <a16:creationId xmlns:a16="http://schemas.microsoft.com/office/drawing/2014/main" id="{C688B238-0392-4FA5-84E2-CA8A9019A6D3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E0350044-F8C8-4279-9D14-2F36996E2DD0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92EE14FD-37C7-4BC2-A590-82FE8FA3BD76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CD1636FD-D03E-4F58-A42C-5E4277C9C8A7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60C4ED20-ECA0-45F4-B091-04742168FA9D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6AB3C4A-61C0-43AB-A1F9-134427786398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2351D7B8-BC84-482B-85B7-15AD762E39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5B8E0B6E-9F6D-45B6-98A4-716E0AF4AD83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A5FE74A4-4247-4C25-B3E4-9BA052D1E63F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EEDA001-A6F1-4598-BEC8-6C91D14FB68A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DDC5F5A2-FEF4-4D9F-A4D6-4FE3D76E4C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6AB2DFCC-2403-4D97-B8CA-40F29B44E722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C437B312-F135-473F-AA0B-1FB04BC2CEB6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929D487F-5FD0-4212-98C3-E7811E6295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09AE00F0-BA50-49A2-855C-6B8A558E7F02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3571F73-365D-4E23-9072-0648485B21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9585C65-06D7-4C52-9966-A619F49557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7C81565-7DC7-4E1B-9EE2-356D34EA17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C033AED8-7488-40CB-A68B-6E7C539ACA9F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E398A37-F0F3-4C2A-9F36-A00D49215687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4A1C9136-60BC-4FF6-99D1-B75EED07DA3D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0B92B6FC-A0FF-443B-A524-C7AA7029EB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666396-B226-496D-B768-A0406784C9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59C50F8-9CDD-442C-87F7-804D73D954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4272127D-ABAF-4D4E-B34D-E6FECD2F5685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009975A8-9DEC-4645-9A2A-D78B72230E21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DFF380C4-ADF7-4BC1-9EC8-64FBCFA2A533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Right Brace 235">
              <a:extLst>
                <a:ext uri="{FF2B5EF4-FFF2-40B4-BE49-F238E27FC236}">
                  <a16:creationId xmlns:a16="http://schemas.microsoft.com/office/drawing/2014/main" id="{ED596E64-04D5-45CF-955A-622631370F2B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64BEC1B-0C38-44B5-9EA5-C8A6D400DE3D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Right Brace 237">
              <a:extLst>
                <a:ext uri="{FF2B5EF4-FFF2-40B4-BE49-F238E27FC236}">
                  <a16:creationId xmlns:a16="http://schemas.microsoft.com/office/drawing/2014/main" id="{BD789338-9413-4192-BB88-67EB970A0117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C3E50FBE-DA6E-400F-8FE3-7BE52A1557A2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ight Brace 239">
              <a:extLst>
                <a:ext uri="{FF2B5EF4-FFF2-40B4-BE49-F238E27FC236}">
                  <a16:creationId xmlns:a16="http://schemas.microsoft.com/office/drawing/2014/main" id="{EA7A5226-BEC6-440D-AF0E-E8C462B176D3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8C951731-D486-42C5-ACF7-34ABB8A49B61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8A3F81C0-641B-4029-8693-D75A6E4EDFA3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9543097-8EEA-45ED-AF9B-900B0A2F1A51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77473B30-CDB2-433E-A62A-D11E2FB2BA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9C118A01-939A-46E0-9ED4-84BC17D7ACCB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E2AC99DE-6608-4EDF-8031-80EC5387A889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227234AB-4EEE-4C1E-A65F-DAD5FAD99404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C40FF75F-AAE4-454E-820E-3C63E0436E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140B3331-9B5E-4EB5-BCA3-B51BACF17086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485624CB-11C4-491F-B8CA-BBCAB1F77E04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D74BA04-409F-4173-81C9-FA660381BF8A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C9D4D6A0-3244-46B2-9309-0149B5D21E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443DF217-32B6-4864-872E-F1FF83B7ED5F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A9C9128C-46F9-4CC9-A1FB-60A15832CEFE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1292186A-95E8-4591-A9EE-01729A1C2109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E911C046-89D1-46EA-9CDD-14CEDE3D376A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40D15AE4-966A-4611-A6B7-C6CB054E25DD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E5A012C6-F3A4-4FA9-A55A-B49D00D128E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C53D4587-9163-4527-8B74-78EF1E9E7C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7EBC51DA-9254-4C42-B8DB-01EE8E6B13DE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9EB3E2BA-FAC8-4586-8F90-36C8954FC1F0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CF523C9C-B012-4EC7-912B-96954AEDB2DD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CC8DEF82-620A-4EA3-A23B-B8D01CD9D27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E8D8C75E-4F38-44A4-9D12-001F094AC8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39B0BF40-708F-40DB-A98A-406B84C4D20C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55DB38A6-4937-431C-B501-2AE11B5606D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1827EF6F-F68E-49C8-8831-69C49743103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1E8C8D56-D16F-4AB5-A95F-22D53A1F9D8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DD6C896C-C92D-4020-A0E2-4C969206976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E30CC669-A62F-4C2D-97F5-D2F31C023D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4ED13459-E830-4C70-B91A-855FC1FF2B41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A074D244-F100-45F1-B164-062F17661255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55D9AD91-BDA7-457B-B94C-F57C7AADB35A}"/>
                    </a:ext>
                  </a:extLst>
                </p:cNvPr>
                <p:cNvCxnSpPr>
                  <a:cxnSpLocks/>
                  <a:stCxn id="329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E5D9D1E7-0791-4A06-9552-C187AB5CAEF2}"/>
                    </a:ext>
                  </a:extLst>
                </p:cNvPr>
                <p:cNvCxnSpPr>
                  <a:cxnSpLocks/>
                  <a:endCxn id="329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B93EB528-E3B6-4988-B1F6-73EEE20A5B5A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AC2935F1-2656-4EED-A688-6198379D4451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DD4AE30B-01E6-4E1E-AC5B-D1CE2BD0303E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4899A2-1B0C-4E10-9BC6-D189F8B5A6D7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0262CCC1-427C-4387-9DCD-398CD7766D00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364E0787-64C6-4C1B-93A9-F074218883BF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78F47C32-69DF-4DA6-9BAE-6FF50049E76A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4279D085-BE18-422C-A81F-C85C8EC5087F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5C7C7BFA-535A-48C0-8E75-CA640F9BEE53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889911B2-D5AD-492F-A048-647C18CA6D10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4427486D-1277-4025-B5A9-30069DFEA931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42729F16-2687-462B-844A-6CF410F48002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72060875-7395-4CF7-A71E-A1C14AA96325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96330BFC-8854-4349-A59A-DB126C4A566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49DFF5CD-0822-4496-BEB7-6C840E72671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C8B01D5F-D411-4A3B-8CA1-FF3B3B5C281D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EDCDB739-01C4-4B54-AE51-EBDC4C99EA70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CDCCF71C-D745-479B-8773-5E2E9740F13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BA4314A8-F148-4ED5-B17D-3ED3F40862F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BBF514F5-8A19-44DD-A8DC-0F970AB10737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BD5F7295-93E2-4F12-BC25-9925B6C2D10E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F006C702-987E-404C-A8D3-B9392C56D48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9B6E52B5-E635-4A5E-8AD8-7EF1BA35419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E5424B20-4905-4685-A96C-1F79141DA94F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72A7CE77-BBCA-4226-AFCA-76BDC1F53B3F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ABB1AFB9-4678-4721-B8D7-3BFA42A1A79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F0711DB4-27C7-4F7C-999A-7E6D89769C0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8FDE3544-4079-4475-8639-4C2407C46DD2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83C2DE53-AC68-4E2F-B0F4-BC42F87DD7E2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953EE4C9-3E3E-4ED0-9998-4A564C6CF0E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22D4281B-CAB3-46EB-A0DC-319333AF8F6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E91BF336-3151-4AB8-9137-294624D68BA0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7C87F542-0F3B-4DD6-8EC7-D5D851348B37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5B2FDA39-B493-430E-B2D7-5E24AD922CA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36BC1BD9-CD32-479E-A9F4-F4378C7DCAF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F904CBB8-2F9C-44C3-965F-368F7BB1FB46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856C7CB3-AB5F-4DBF-8049-A9B66B24F5F8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67983F77-24C6-4F6F-8054-8FC699C27CF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F0045E5A-C2D4-4451-BE96-9D548FF5A23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EF132D0F-402C-44D4-9DCA-045A0BE587C0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A70203E2-0AD3-4086-BD29-F2EC7F44F4BF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6447324F-23B5-4465-846C-60744A10983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28AD0E54-FDA6-40F0-B4F2-69CDE08A85D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801EA88F-CFAE-44C0-A9C7-18944FB61BD6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1F0BB803-9058-457A-94E1-6FBF3DC394DF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989DA073-EBF6-471D-AEE9-16AB31685DB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B8822366-B39D-4569-8BEE-9A081846941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2F93CAA5-BA11-4B76-87A6-C9C331E29724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644F8BB6-3467-4294-A79B-F6583297194A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CEDA2A00-A03E-4B92-A075-A2CA1B8E207E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49195C2D-F66C-4233-913F-4CB062A6D174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7FA8557-3513-4809-972D-490112D5B0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127457DF-9939-4A1F-9C0D-AC6520588E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CFD9F869-E9D6-4073-8CB7-D733EA9FF8C8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1B3EE08-C32B-47AC-B700-CAB449C63D9E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69C11387-D1E4-4889-B29B-647E9ED0BCF3}"/>
                  </a:ext>
                </a:extLst>
              </p:cNvPr>
              <p:cNvCxnSpPr>
                <a:cxnSpLocks/>
                <a:stCxn id="318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8D36F9F-027B-4DD4-8074-EC43DFA1C1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15F14B7-1C39-4D64-A41C-3F2A0119CE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5095488E-66B2-4A9A-B3F1-6A0680323954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54000769-1244-4CFD-ADAF-18D5643A8D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C5269902-3EE3-46EB-8E7D-7569D863D0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7268AFD-97E1-45FF-91F8-C81EA49B9C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509A4B40-0A9D-4900-83A3-E041AC956E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8F8F0BCE-CB24-483A-95F8-45967C84DF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A4E57ABD-8F36-4569-8EE2-6F52E5B455F9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750355CB-97B4-49EE-ABDB-295ACD39BE7D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9D47586B-1F93-4863-8B48-9D5953DDE12E}"/>
                  </a:ext>
                </a:extLst>
              </p:cNvPr>
              <p:cNvCxnSpPr>
                <a:cxnSpLocks/>
                <a:stCxn id="310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4B4A95FE-B549-473E-92F4-2E1D3DEAD629}"/>
                  </a:ext>
                </a:extLst>
              </p:cNvPr>
              <p:cNvCxnSpPr>
                <a:cxnSpLocks/>
                <a:endCxn id="310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534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45820" y="3464701"/>
                <a:ext cx="7848600" cy="25788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(3) Bus 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Injection currents at Bus n: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:r>
                  <a:rPr lang="en-US" sz="1200" dirty="0">
                    <a:solidFill>
                      <a:srgbClr val="000000"/>
                    </a:solidFill>
                  </a:rPr>
                  <a:t>where,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464701"/>
                <a:ext cx="7848600" cy="2578847"/>
              </a:xfrm>
              <a:prstGeom prst="rect">
                <a:avLst/>
              </a:prstGeom>
              <a:blipFill>
                <a:blip r:embed="rId3"/>
                <a:stretch>
                  <a:fillRect l="-1243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4C0A99A-DEA3-48F2-A3C7-A29404BB346E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6E1EC72-65B0-4BB4-9455-33AB644CCCC3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A6B7ED2F-C5BD-4347-B722-527F355EE75E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F5FFE07-9190-42A6-83B4-FCB3B127A5C8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BDC5B1B-92DC-4858-8DB3-997212FA259D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69C4E13-0EC8-4B50-8857-11F0C59FF97D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4B8C3818-E4B2-4714-8EDC-5B4A849A93A3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D233578-4D29-4097-AF97-2A3DD559ED5C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069779D0-7405-46F1-AD58-B1EED3935C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491744D6-D792-444A-A802-C59B9FA67274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134B71BC-7D75-463D-9B50-1119A6B2E950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E41193D-9D9B-4681-9CA6-ECAF692D256A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005AF151-0899-468C-9D79-1996BFC111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F30ED920-213D-42B0-9A61-E7873C1E7305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5863DF9-750A-4ADD-8A6C-4140DCBED7B1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F0D46BF-938C-4228-9BA3-339714F92E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E8B7CDFA-B44D-4632-BDC2-29CF228BD044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756D590-485D-4747-B930-E06FFEE6C8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F605107F-DDE9-4F13-A88C-BDCE5A07F973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6DED2315-BA4B-44E2-BA70-95A40326F126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29C588F5-93AA-4B56-96FF-3AFECE05220B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95AC173-2F76-4F88-81DA-E160BB4E05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EBC9232-B430-475C-A392-1B0E6F02A1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6CF79B-44FF-4B83-A53F-A4726FB0D5AD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3220A4B-23EC-4A68-8ED0-F3F1B3B84370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D8703BC-1911-425C-9F7E-9267A32B0CF0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40E89FB-3690-4053-8975-A02964B711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7CCAC1A-FEA8-4280-986D-BD613F0ABB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7DC4B95-B64A-42EB-9119-89DD936D8C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44DF9A6F-6185-4FB4-8767-8C291A7C0419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BFE8D8B5-1BA4-401B-B0F9-A952C52FDA00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C938B40F-C17C-49E4-958D-A61431E8C349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Right Brace 206">
              <a:extLst>
                <a:ext uri="{FF2B5EF4-FFF2-40B4-BE49-F238E27FC236}">
                  <a16:creationId xmlns:a16="http://schemas.microsoft.com/office/drawing/2014/main" id="{B4449CC4-51BC-49DF-882E-FE27B73C7F0C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A0A22EA5-1191-42D4-A3D2-3685F015CA33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ight Brace 208">
              <a:extLst>
                <a:ext uri="{FF2B5EF4-FFF2-40B4-BE49-F238E27FC236}">
                  <a16:creationId xmlns:a16="http://schemas.microsoft.com/office/drawing/2014/main" id="{FDDE4354-11D8-46CF-9972-6F28075743FA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99BD0697-BC50-40F1-806F-A3222E5E5F45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5FF95AB8-9F39-48A1-91D3-4FF14EBECC26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F8AE6371-9EC1-4B00-A5DC-D0C7E97D070B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C1E995-C980-4E64-92E8-AF50CAC8F03F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45D85BA-AE07-4CBD-91D9-8A7502ADC709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53BF3047-CC15-403F-BE2B-DD309E55CE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D2535DA3-908C-4243-9D72-FC6995184C32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6FBB2E42-BD6E-499C-9106-BF03C8AFE377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CDDBF43F-BB3D-4BCC-8E10-B103D4A68BF7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003865E6-C76C-46F2-8633-5C1E45744B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8FFAEE87-8AD3-401E-898B-EB5B743FBB96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0ED265D-586C-459F-BDBB-7A0468980377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AE19DC40-826F-490E-8FBE-0E21F942D8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143678F1-DF0D-40F4-9B8E-BC65A93B6DA5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4F785F2-833B-4CF2-9F16-2EC867AD55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B0FFD28C-8E54-412C-A2CC-FF081F3137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63DB31C-ECFF-4B83-981A-17A4D57550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E6B9616E-87CD-4E60-A0A4-64D7703B3CA1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EBB8BD1C-1F79-4A34-AA9E-CE0BAFCA41BB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CE8672BD-D007-4508-BB94-0C5D08E32F18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B925610-3E7C-474F-BB83-5EC098E019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2B13B6E-6A37-402E-98D9-B5B915E053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5AD071D-DEC1-49E5-AB37-F10B1ABBCA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41512C5-14C5-4BD2-BA88-11F52D8363EA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AE6D623F-99D6-4B24-A003-40F9CFD20265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6C54CE8F-7AE2-450A-8AEA-814E735C125A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Right Brace 235">
              <a:extLst>
                <a:ext uri="{FF2B5EF4-FFF2-40B4-BE49-F238E27FC236}">
                  <a16:creationId xmlns:a16="http://schemas.microsoft.com/office/drawing/2014/main" id="{28D9C7E7-236C-4CAF-9598-6464405838FA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80295F08-4876-4DF6-B997-51A5D2FC8ACB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Right Brace 237">
              <a:extLst>
                <a:ext uri="{FF2B5EF4-FFF2-40B4-BE49-F238E27FC236}">
                  <a16:creationId xmlns:a16="http://schemas.microsoft.com/office/drawing/2014/main" id="{0CC11AA2-8510-4D51-9D61-62C976BD53EC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3E6BF2CB-7FD9-4189-85E6-1F9D991FA7DC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ight Brace 239">
              <a:extLst>
                <a:ext uri="{FF2B5EF4-FFF2-40B4-BE49-F238E27FC236}">
                  <a16:creationId xmlns:a16="http://schemas.microsoft.com/office/drawing/2014/main" id="{203B2F6E-01CC-447B-B232-3BAE2DE35EC1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31F61124-8E11-405F-A2D1-A9D1657C3595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6A350DE-9D56-48C4-B427-27F80AB97E52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F6AA489A-4C90-449A-A2B6-76EDAD9EF653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94AF199B-5F22-44C2-9FA8-1147BA4B66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B157A28F-63A0-422A-94FC-3D6200D79A70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2582396E-8FC9-4EC6-951D-20EF1930F6C4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39F557A-9A07-47CF-90DF-33BA5B726E0E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7416C035-B2B0-448F-9F1A-AFF245A8BE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E7C9BD7-E0AB-43E7-9E71-04A436F22B3B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4399326-8D77-4DB0-97E8-66145F83A0DA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B2E6CC8E-C4EE-49B8-97EA-78984774F045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2DBA4DF7-C9E8-4058-ACCA-7C38257BDA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6DA72225-7E69-4FEE-9C16-1D089AE464B7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A29E8D1D-6C78-4E48-9924-0181ED7E6434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D45C250-6EE7-4AC2-9435-D0F14AD1DB10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2D1F9369-E969-454B-9F1D-8DB79B6DEEB1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6B3760AD-F5A5-4752-A101-770D94BE987B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F789DEF0-B92C-4841-8E29-BE297576C21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88FC03CF-80AE-4752-B07D-79BEFB176C3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68D941AA-6531-4A86-B5D3-EE0C5505BDC7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A9539089-217C-4CAA-BE50-027702679F0F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6439639D-C82D-442E-A1E3-0A186D373EE6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AE35A03C-4A05-441B-BFF1-9A87DB98BC8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BF5C2154-78D3-4495-ABA1-3040A84075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015B3F4-6DB4-4B3A-A63A-2EB1D0CEA4E1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522AE62A-E209-48DA-A254-C401515B17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E960D4FD-BA82-437C-A673-3A4A1B0906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3787A8D8-AA29-4994-89A6-9F80CDA0217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A8CCD6A5-95A7-4D12-82B8-7B680D07166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B4FCAAC-F635-4600-B6B5-894BA27C622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8253B949-31F8-4EF8-97C3-D0A03AFC4B25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2616067D-DE9E-41EE-972E-1663A9CEE816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991AB460-492E-4D19-B46D-9111E2D0F123}"/>
                    </a:ext>
                  </a:extLst>
                </p:cNvPr>
                <p:cNvCxnSpPr>
                  <a:cxnSpLocks/>
                  <a:stCxn id="329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FA25BE44-12CB-48AA-A29B-32EA191C6829}"/>
                    </a:ext>
                  </a:extLst>
                </p:cNvPr>
                <p:cNvCxnSpPr>
                  <a:cxnSpLocks/>
                  <a:endCxn id="329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F4710202-133A-4243-B1A6-DE2631A0FCCC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CF1BCE6-85D5-4FA4-B2BB-7D0C42075172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45A73726-A694-4B53-B7E4-4BD4A159FABA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892D9F7D-2606-4C89-9B01-25CDCAD51B9C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56B701D6-CFA6-4599-8631-BE76BCC0F90A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4A675249-859B-4E3D-8FCE-C82F652435F9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F4386188-F638-46AA-887A-71C73465C749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AF9878D6-A9FC-4C13-AB82-4E940F0CECB0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EF0C6EFA-F12D-4F3E-9876-819B4A0ABBCD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F4AE5D4B-7A66-4E4A-B2DC-601932BD512D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0DDF9277-E8E6-4848-902A-275ED9E059D5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DC5A5B20-8DD2-4067-A4BF-AB7B3C010FC2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5A08CA6C-188C-4998-A459-66A9254B1FA0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D148E72E-BD67-4D4A-A794-492D9752F9C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0CB9F6DA-7BBB-48A4-BD5F-43F3980611A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EFD0303E-2F93-4BA3-B438-F12797A22DD2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9D107E17-4FCE-429E-BCBA-07464894FEB1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32CF39C7-28BF-4E09-8115-4321610FCF9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0203B602-884D-4290-8446-D23F72096B0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C737975E-E5B0-4737-82C3-1D183D8899D9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F0975D96-B32C-4FAB-8600-4BA9EB49486C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DFC540CE-A18E-4BD9-8FE5-2403D324BB6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4929E6C1-EB27-49CF-B7FB-9E85628CDD7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A231892B-8AB0-4674-BAD4-02B8872738D8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930BACE9-5A89-4C0F-B504-863660EA1E61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DBB16D64-7009-4448-84F6-26119ED0CFE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EF6FBC0A-4E28-4BE2-A7C4-2E1F1A64DC4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BE200AF-6A84-4F0D-B999-E69E77DBCCFE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027CAC75-535C-4A3C-9EDC-C8F795CFDE52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42BA5382-B6CF-46A3-AABA-F6B17C2AF76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03C91944-602B-4328-9E49-BDF165246C5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A2F1606A-B350-4C2E-960F-1FA0933FFC13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F8A85410-875E-4FA9-A380-9252B0943FB8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BFC89C28-E303-488A-A710-294F8C69541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675A9AC0-A9E9-4FD1-A863-4FADD5B1388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91938E56-D1E9-48FC-825B-EB1EDA340714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05CFB2A2-85D9-4845-8BDE-A845D3D050E1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098371BC-48BC-408B-AD47-3A52A2550E5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4EC1958F-F811-447C-89C5-297F6B6D597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22A556CF-9CD4-4587-8175-1878476DF4EB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B588472E-9359-42CF-918F-11CDC0FD71C5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304455AF-B771-428A-A411-596B8768891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2876ED47-9A76-4290-9206-E035BD9A3A6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C7976C3B-1B31-4285-A2B2-604C9BC88D0F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817D6788-1003-4BFF-932A-8AF0690382E2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2E716E68-BE74-492B-B809-99CB7A717DF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C78D18E2-E552-495E-AA49-BFA79E35D07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D43DF0AB-5813-4927-9309-7E0BE1D3AAAC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248BD203-D0DF-4BA5-A3A8-A7C8CA625FF3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DC1E3219-99E7-4E81-943D-499186A2D813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003B9EB-31A9-4CC8-9B5E-4FBE14E7739D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E92E4699-3AB6-4CD8-9346-3F67598606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1EBD9C7D-1714-4338-A829-603AFC5241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1B302704-6EF5-41A0-AEE6-C5C04F8CFC01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53E94F61-6D86-4FF9-9493-07F31335B2D4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2836E2F4-D95E-4DB2-ADFE-645FAEF29E87}"/>
                  </a:ext>
                </a:extLst>
              </p:cNvPr>
              <p:cNvCxnSpPr>
                <a:cxnSpLocks/>
                <a:stCxn id="318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FB064257-F2E3-4669-A194-57CB86914D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949A87B-BD21-4BCC-B1E3-536F6DC5A9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8D7C0528-03B7-43E4-97B8-0A2109DF5088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739666D3-6620-4D87-9588-180CB12FE5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21F152F7-FD10-4CAE-8BC0-2D0FEBC11A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EF85AD06-AD14-4093-97C1-58AA52D5D2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49C74731-35F8-4C88-ACE3-992FFE6E41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4CAA0C80-CC1B-4628-8657-DE6E88975D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28F8DF0E-46D0-4A7F-8574-881445AC8CDB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273C96E7-D78B-42F9-AA70-5478C2A06767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96540CF1-9CD7-4108-8DC9-7322CBEF8FF1}"/>
                  </a:ext>
                </a:extLst>
              </p:cNvPr>
              <p:cNvCxnSpPr>
                <a:cxnSpLocks/>
                <a:stCxn id="310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94B3E2B5-5DDA-43E8-95B6-3F4656FA140C}"/>
                  </a:ext>
                </a:extLst>
              </p:cNvPr>
              <p:cNvCxnSpPr>
                <a:cxnSpLocks/>
                <a:endCxn id="310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26707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762000" y="3104120"/>
                <a:ext cx="7162800" cy="29422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Put all the injection currents together: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sz="1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2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inj</m:t>
                        </m:r>
                      </m:sub>
                    </m:sSub>
                    <m:r>
                      <a:rPr lang="en-US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𝐘𝐕</m:t>
                    </m:r>
                  </m:oMath>
                </a14:m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sz="1200" dirty="0">
                    <a:solidFill>
                      <a:srgbClr val="000000"/>
                    </a:solidFill>
                  </a:rPr>
                  <a:t>where,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inj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12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2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0" algn="ctr">
                  <a:lnSpc>
                    <a:spcPct val="120000"/>
                  </a:lnSpc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20000"/>
                  </a:lnSpc>
                </a:pPr>
                <a:r>
                  <a:rPr kumimoji="0" lang="en-US" sz="14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Conclusions for constructing </a:t>
                </a:r>
                <a:r>
                  <a:rPr kumimoji="0" lang="en-US" sz="1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Y</a:t>
                </a: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</a:t>
                </a:r>
                <a:r>
                  <a:rPr kumimoji="0" lang="en-US" sz="14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:</a:t>
                </a:r>
                <a:r>
                  <a:rPr kumimoji="0" lang="en-US" sz="140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 </a:t>
                </a:r>
                <a:r>
                  <a:rPr kumimoji="0" lang="en-US" sz="14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kumimoji="0" lang="en-US" sz="14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;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14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; 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14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04120"/>
                <a:ext cx="7162800" cy="2942216"/>
              </a:xfrm>
              <a:prstGeom prst="rect">
                <a:avLst/>
              </a:prstGeom>
              <a:blipFill>
                <a:blip r:embed="rId3"/>
                <a:stretch>
                  <a:fillRect l="-1277" t="-1035" b="-1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8A1EFD-9BF5-4FE6-81A4-33F72C26879F}"/>
                  </a:ext>
                </a:extLst>
              </p:cNvPr>
              <p:cNvSpPr/>
              <p:nvPr/>
            </p:nvSpPr>
            <p:spPr>
              <a:xfrm>
                <a:off x="2811780" y="3276683"/>
                <a:ext cx="3550920" cy="731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1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8A1EFD-9BF5-4FE6-81A4-33F72C268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780" y="3276683"/>
                <a:ext cx="3550920" cy="731354"/>
              </a:xfrm>
              <a:prstGeom prst="rect">
                <a:avLst/>
              </a:prstGeom>
              <a:blipFill>
                <a:blip r:embed="rId62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8" name="Right Brace 687">
            <a:extLst>
              <a:ext uri="{FF2B5EF4-FFF2-40B4-BE49-F238E27FC236}">
                <a16:creationId xmlns:a16="http://schemas.microsoft.com/office/drawing/2014/main" id="{A4E33C95-4F2E-4C02-A172-5963F8CEEC4A}"/>
              </a:ext>
            </a:extLst>
          </p:cNvPr>
          <p:cNvSpPr/>
          <p:nvPr/>
        </p:nvSpPr>
        <p:spPr bwMode="auto">
          <a:xfrm flipH="1">
            <a:off x="2773656" y="3390068"/>
            <a:ext cx="92869" cy="495299"/>
          </a:xfrm>
          <a:prstGeom prst="rightBrace">
            <a:avLst>
              <a:gd name="adj1" fmla="val 30180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1DF1481-6B46-40AA-A3B8-0FA6091AC5E4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6360029-E70E-4CDB-8A41-F34CA21725FF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82944B0-0721-49BD-A610-8430FE7D0AAF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1536A35-48AD-4AA6-9249-DD661CCA6D39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1BDE84A-A140-4256-9F00-7AC3F09FCE4C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7138C77-E569-4F73-A8F7-406EA370467B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2F0CA30-880A-445C-A89E-C5177CA4BB00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10FF0294-6732-420D-8FE8-37A06D81FA0A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FFA60841-B012-4D86-8F1F-3C0FCDE2BB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7141C059-FF38-419C-9D35-4AF566C7B6C2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BCE5D63-9A86-4CB3-B979-F4C618D63A65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D0362F4-6246-441F-8063-73C7676C9558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85737A4A-48E2-4880-824C-82D2A70793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AA1CA9B4-B29B-4C0E-9D18-4491FF1EF55D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5C38F1D-63BF-4C17-B630-83C34B9F2D46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B60B7A2F-8C54-44AB-A8D3-3FCE70F559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42CC22F9-B94B-4C72-8FF0-6AB4B558A9B8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C1339D7-AE49-476B-AC55-5D40C711F0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F1267B75-64FD-4E48-A5E4-66773CB82286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DB802727-37C9-4330-847B-436DFCB05C01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E0C92120-FE3C-493E-945A-2277F9DAAA81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8D8A61D-2196-46CD-A975-F4BE288358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B1D6F1F-A18F-482F-8B6A-3AD50EEF82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ADDE260A-E1FE-4439-A9C1-6535871CCCD8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F87A529-EFA9-4FF5-8AD8-4A33A0D733F3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E7CA59C-E564-4F38-AC72-4CEDA2907649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4EA8137-D843-466C-831F-AE72652429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E20478A-1D4E-4D27-9690-6A90BE52F5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43D5679-101D-4D63-B6F8-7D04CCF01D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096C60C7-0FF6-41F1-AD72-438682B76F97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1E0B81B0-7B4D-4A73-A957-2DF5DAAC6CCA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D4DC0838-5D98-455A-AC5C-1D0A3AB1908D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ight Brace 208">
              <a:extLst>
                <a:ext uri="{FF2B5EF4-FFF2-40B4-BE49-F238E27FC236}">
                  <a16:creationId xmlns:a16="http://schemas.microsoft.com/office/drawing/2014/main" id="{95284BF3-71BD-4B3B-AA56-40B40EA3813A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A19AA04B-413A-44F9-AD2E-15A13CEE6976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64F0BF49-FF04-4150-811F-3D5299F19065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05680764-B094-4993-B1C0-320E3F8E2F2C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ight Brace 212">
              <a:extLst>
                <a:ext uri="{FF2B5EF4-FFF2-40B4-BE49-F238E27FC236}">
                  <a16:creationId xmlns:a16="http://schemas.microsoft.com/office/drawing/2014/main" id="{8C2F0D67-0DD1-4328-90ED-7AC54454BBC0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F0DAA71F-D725-4E81-A493-3B1B91BAD93F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E170A41-4E63-4E9E-8316-44EF5B7E600C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352CA53-04C5-41CB-AFFF-4C2D84C9561E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85B6DE82-CE07-4F33-956C-B39930C2C1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FC1D67A5-A29F-45EB-9F81-C67B4D5E902D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20D07352-369D-4F5E-A742-125999DE5238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E12BEE1F-CB59-459F-A020-176FB5268AC2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19A692BD-E46A-47B8-9FCA-BB5908EC33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2FC3F839-EC63-43DF-A565-32FD696425D8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4FC5AAFD-AAF5-4108-8CB1-0BD42A888CD3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0F9402AB-054C-4C2A-AE0E-CF81F9015D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02D25FD7-F923-438F-B122-1095864C4787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7219281-B0DA-4848-B499-A1B965B40C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180817A-DDC4-4330-A879-A127552189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9F1B098-7C8E-41B2-9979-584F2356E7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5803E272-76AF-4235-A0E7-156EB567469D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18B930C7-449E-4CDD-8FB4-F1873858F27B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09A79B89-C8B4-48BC-AAF1-16457CC43B56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CB656CB-48D2-4459-B94A-0ADF6EB7F0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46232F6-8011-43F5-847F-55BCDFD3DB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088B156D-A31C-46A6-BE7D-574F0C785A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001ED75B-4702-4BF7-9696-3FF8FB38F81B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AB9842F0-877A-4E40-ACEC-7B416771FE7C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18538D3E-8B17-48FE-914E-EB230258DB4F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Right Brace 237">
              <a:extLst>
                <a:ext uri="{FF2B5EF4-FFF2-40B4-BE49-F238E27FC236}">
                  <a16:creationId xmlns:a16="http://schemas.microsoft.com/office/drawing/2014/main" id="{CA8BD9E6-9D27-400E-88A7-221B2872AB67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E04BB475-6149-494A-AF5B-35B6974F3730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ight Brace 239">
              <a:extLst>
                <a:ext uri="{FF2B5EF4-FFF2-40B4-BE49-F238E27FC236}">
                  <a16:creationId xmlns:a16="http://schemas.microsoft.com/office/drawing/2014/main" id="{00D8C57E-13AA-47F0-A29C-7024D5A06DB4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4865ABEF-42C9-4CEB-9784-B8BA6FD62F5E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Right Brace 241">
              <a:extLst>
                <a:ext uri="{FF2B5EF4-FFF2-40B4-BE49-F238E27FC236}">
                  <a16:creationId xmlns:a16="http://schemas.microsoft.com/office/drawing/2014/main" id="{824A8113-F36E-46EE-B1CB-9ACC95BFC9FD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4A14A339-3CBA-4498-A85E-B4A276F91E30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7ADAB6A1-7F55-4B95-8C31-C1EFA580D21E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3981AF8E-F979-4E69-B416-9444FC709B36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53BBE99A-FDA0-457B-9126-C523584D62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F13A7BAA-C6A0-4F73-A6FB-D53F4831AB5A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C5180BF1-30AB-4FCC-8A6F-FE5A1F023901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58EC38AE-61E9-41E2-B0AA-ECA752CAF2D3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5D14E9FE-A582-4561-87C1-1D99993813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EDD30410-0A9C-40DA-9D55-2352B592872B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EAE6CEE0-0B27-4A56-A881-F25A17685C93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8FD3901-DA5D-4095-80AE-21C9B1C3CD04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64C60955-EC31-4557-887C-5F15459F26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A078B97A-6692-4590-BB0D-55D66D06D8B1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E4EEE802-585F-4C48-8A32-C0AE0F398BCE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4FCAD724-12D7-4790-A7AC-EEE6BAE601A5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674BEC58-BD5F-471C-8A11-8C852473F399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A0FB9049-2494-4058-B3F6-50C4D97D15D1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F5807EC6-C335-480F-9D04-922C65FFCF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BEE9A264-2387-4712-8FC5-DC2DDA59551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D6B7AC21-7A33-4423-B056-DBF8BB56E814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7E23AFF6-7148-49A6-A1B7-4BE6AE825BA2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0146B166-AE78-42A6-AB76-C69211E69E4C}"/>
                    </a:ext>
                  </a:extLst>
                </p:cNvPr>
                <p:cNvCxnSpPr>
                  <a:cxnSpLocks/>
                  <a:stCxn id="339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E9669B19-890D-4527-96EC-6FF5BAF1B7D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319964AB-CB2D-402D-8DC5-3F89E21069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35592301-5CA4-4C00-95F1-626ADF7E5447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698F8269-5CBA-4B17-B012-797317D607B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9890A7C2-7964-4D18-A2EE-A093CFFF8B1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B5EE3DD9-724F-4D0B-9BB2-7F0E6487EC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BC5E591-71CE-481D-B758-579CDE456C7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DD4A8766-F6FE-47D1-99EB-64E22C0E60C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0" name="Group 329">
                <a:extLst>
                  <a:ext uri="{FF2B5EF4-FFF2-40B4-BE49-F238E27FC236}">
                    <a16:creationId xmlns:a16="http://schemas.microsoft.com/office/drawing/2014/main" id="{2C6AC643-8418-4426-8390-A9EABA0F28C2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C357D182-8AC3-470D-9C2D-047DFC5950B4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FEF0F931-8AC9-4083-8425-44DDF75BF938}"/>
                    </a:ext>
                  </a:extLst>
                </p:cNvPr>
                <p:cNvCxnSpPr>
                  <a:cxnSpLocks/>
                  <a:stCxn id="331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5359717F-4E5B-49B3-A217-DFFACAFCB633}"/>
                    </a:ext>
                  </a:extLst>
                </p:cNvPr>
                <p:cNvCxnSpPr>
                  <a:cxnSpLocks/>
                  <a:endCxn id="331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184C9980-FD0B-4454-B3FF-D49758082269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80B3626C-CD47-41EF-BC75-FE49541B6178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E92DFB77-3791-4093-9A52-5621ADCBA389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2CF8A387-09CE-4655-8D12-833D56AB0596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A8B5D57-CDB3-444A-929D-374D8A5A6D4C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F7CBF764-DFE7-4370-B298-C6FECE48786E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71121B40-9D2F-43A4-8086-B99B7642AED1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5A53C325-B492-4CC2-8199-48C9EE960DCB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C3F4E5EC-79C3-47D0-84D4-159F1FA1E33E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8C09257A-DD6A-4D73-96CD-262EFEB0D1CA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1E16B9AA-27C4-4178-8788-07C46F6C63BC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F17E868E-653B-4798-8545-30AEB68F698F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19BCDAB8-D345-4FD9-A48E-7682DC11821D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EFFE97A2-EF27-4E1B-9B2D-3D4B2C3B0C2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74B99938-D077-4471-A27A-059154BE470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9C6FB944-303A-4F97-A04B-236C3700603A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879E4C8F-7172-4B23-8433-89FABE7B401A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A5A135AA-C952-4079-BFA2-F9F158EEAB8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6DDF4FE2-BF81-4324-A993-B58F98E73F8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C7996F42-B8F4-4026-8B1B-E346A075026C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D27CAF33-C9CB-4F24-B79F-EE54C66483AA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89BBE108-EA01-40D9-B00A-03D234510A5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E4F78B65-4BF3-4989-9083-40744EA2176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TextBox 280">
                  <a:extLst>
                    <a:ext uri="{FF2B5EF4-FFF2-40B4-BE49-F238E27FC236}">
                      <a16:creationId xmlns:a16="http://schemas.microsoft.com/office/drawing/2014/main" id="{29E8C1D8-9BBA-4201-96FF-791D70FA9320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CFAFC78C-46F9-4902-A77D-7455D89F919F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A652B57C-C5C7-41E0-B46D-845DFDE1D54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30EF1B5B-2CC8-4C87-9771-215B75B15D5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97A2D199-F944-4099-A2DD-426FA8EBE120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TextBox 285">
                  <a:extLst>
                    <a:ext uri="{FF2B5EF4-FFF2-40B4-BE49-F238E27FC236}">
                      <a16:creationId xmlns:a16="http://schemas.microsoft.com/office/drawing/2014/main" id="{7B4EAD29-160A-4DFE-887B-00B5989373F9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9BE65846-BA66-4634-8F80-8ABC233716C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A703CA4A-3433-47AE-9A90-EB5C1F3E511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548E8636-94BE-4E1F-9570-704EE90AEB1C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58C4B5ED-B751-467B-85F1-9878EBA422C8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B710F550-B598-46E2-9F0C-571EAD8BC0E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A9D77C3C-3A01-471B-8675-8015DAC8502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68918F31-52C4-4D7D-B652-1FA5C02F051B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AE30B4D4-8FCF-431F-B4B1-FD84524D0F3F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FD05DB06-4655-4DA1-B04D-8C0A97125BF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B8262188-E3DE-4AA8-9127-0BE8E8ECD97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D173B66B-9D21-41A5-99B8-E5E8710DA0F4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7EC9AF6F-0B5A-494A-8952-58138612D4DD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6FA9E22A-45E7-4AA6-8FD9-5A41E6EB861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A1E55E9C-53D7-45B6-B8DD-573FBA763B8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728C09CD-E70B-452F-945A-2594E1AC5B52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E87CB2E5-1CAE-4B80-8E0E-1175AA20FA60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8AB5C3A3-6128-41DF-A053-2E169B11DEA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86EA91E2-4046-4799-AF4F-54E1668CF70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ABE52F21-3EF5-4FF7-8129-A932CBB8C5AB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56B3FE69-8824-472F-A36A-8435B0E14998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1BC01EC2-671C-4594-9B49-16CF8A87886A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826CD3C0-996C-477B-9EAD-7E4B8953AE4E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4B2D7929-44C2-4114-B365-D929CBF10D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FAC6326C-46A6-4C95-AF3A-B81A8AB714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F1FC5572-D796-4408-A6BB-D04F65812CA9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394C4068-3F65-457C-B79F-C39A1147362E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C40FD5DF-641D-4756-A1E2-41F38A058E26}"/>
                  </a:ext>
                </a:extLst>
              </p:cNvPr>
              <p:cNvCxnSpPr>
                <a:cxnSpLocks/>
                <a:stCxn id="320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E6A4F671-2501-4311-956B-BC41906DA7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BC7CD880-5C90-4179-B748-135FC271B3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141CA4DD-C65D-4971-AFBD-51196D61F151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FCF29FB5-032B-428D-9883-345E229F9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02F34C80-5173-4FB2-9DCD-B5447979EF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4212180B-370E-49ED-A722-FE44809D27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52FB0D8-B3D3-4B72-ABB4-581683FE89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2ED5AC5A-EBDB-4D07-A340-9C4407BC83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B67172E2-2609-46C8-B892-7AD7E571C9C6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D1B40852-CC94-4D99-B2BA-7CDD8A54560E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3BE64DC4-2F78-4C56-B0E9-2F851377E915}"/>
                  </a:ext>
                </a:extLst>
              </p:cNvPr>
              <p:cNvCxnSpPr>
                <a:cxnSpLocks/>
                <a:stCxn id="312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D5AFA0DF-7767-4B16-BFE0-F8EDCEE3C817}"/>
                  </a:ext>
                </a:extLst>
              </p:cNvPr>
              <p:cNvCxnSpPr>
                <a:cxnSpLocks/>
                <a:endCxn id="312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289136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C7B3CB3-5862-4D8B-91D3-30CAF70269AE}"/>
              </a:ext>
            </a:extLst>
          </p:cNvPr>
          <p:cNvSpPr/>
          <p:nvPr/>
        </p:nvSpPr>
        <p:spPr>
          <a:xfrm>
            <a:off x="491526" y="860112"/>
            <a:ext cx="800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Exported primitive admittance matrix of each element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OpenDSS:</a:t>
            </a:r>
          </a:p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C5D3D5-ECCE-4A0C-BE96-D87A81C74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33701"/>
              </p:ext>
            </p:extLst>
          </p:nvPr>
        </p:nvGraphicFramePr>
        <p:xfrm>
          <a:off x="1333501" y="1295400"/>
          <a:ext cx="6394349" cy="4648202"/>
        </p:xfrm>
        <a:graphic>
          <a:graphicData uri="http://schemas.openxmlformats.org/drawingml/2006/table">
            <a:tbl>
              <a:tblPr/>
              <a:tblGrid>
                <a:gridCol w="555670">
                  <a:extLst>
                    <a:ext uri="{9D8B030D-6E8A-4147-A177-3AD203B41FA5}">
                      <a16:colId xmlns:a16="http://schemas.microsoft.com/office/drawing/2014/main" val="2041849039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172472691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572618253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92587264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239676857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323632726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667535783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326610688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649339366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45425246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901739419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2701247841"/>
                    </a:ext>
                  </a:extLst>
                </a:gridCol>
              </a:tblGrid>
              <a:tr h="1787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Vsource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735950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51081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271517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0914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42108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00810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31939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1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653242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22330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98532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2899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42933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597252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3884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2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20092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126243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438319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815837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079735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443370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527300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79304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87432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183310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592202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39929"/>
                  </a:ext>
                </a:extLst>
              </a:tr>
            </a:tbl>
          </a:graphicData>
        </a:graphic>
      </p:graphicFrame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645931BC-20EC-4DD3-B4E4-BDA8D6D364E4}"/>
              </a:ext>
            </a:extLst>
          </p:cNvPr>
          <p:cNvSpPr/>
          <p:nvPr/>
        </p:nvSpPr>
        <p:spPr bwMode="auto">
          <a:xfrm>
            <a:off x="1310639" y="1470660"/>
            <a:ext cx="3261361" cy="54864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402C325F-AAF2-4662-899D-F311254DECA8}"/>
              </a:ext>
            </a:extLst>
          </p:cNvPr>
          <p:cNvSpPr/>
          <p:nvPr/>
        </p:nvSpPr>
        <p:spPr bwMode="auto">
          <a:xfrm>
            <a:off x="4617719" y="1470660"/>
            <a:ext cx="3131821" cy="54864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B7729366-8CB9-49AC-8667-BEBABEFF6FD3}"/>
              </a:ext>
            </a:extLst>
          </p:cNvPr>
          <p:cNvSpPr/>
          <p:nvPr/>
        </p:nvSpPr>
        <p:spPr bwMode="auto">
          <a:xfrm>
            <a:off x="4617719" y="2049780"/>
            <a:ext cx="3147061" cy="51816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id="{07E80CE7-68AE-4A4E-8505-6162AE0075AF}"/>
              </a:ext>
            </a:extLst>
          </p:cNvPr>
          <p:cNvSpPr/>
          <p:nvPr/>
        </p:nvSpPr>
        <p:spPr bwMode="auto">
          <a:xfrm>
            <a:off x="1310639" y="2042160"/>
            <a:ext cx="3261361" cy="52578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823D2967-3B2A-4721-916C-25F6F96BBEAB}"/>
              </a:ext>
            </a:extLst>
          </p:cNvPr>
          <p:cNvSpPr/>
          <p:nvPr/>
        </p:nvSpPr>
        <p:spPr bwMode="auto">
          <a:xfrm>
            <a:off x="1325879" y="2720340"/>
            <a:ext cx="3261361" cy="54864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1F6D6A65-18EE-4992-8467-AD8DCFE9CAAB}"/>
              </a:ext>
            </a:extLst>
          </p:cNvPr>
          <p:cNvSpPr/>
          <p:nvPr/>
        </p:nvSpPr>
        <p:spPr bwMode="auto">
          <a:xfrm>
            <a:off x="4632959" y="2720340"/>
            <a:ext cx="3131821" cy="54864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3F8B0EFA-919F-4082-A8CD-B7910B7BB2EF}"/>
              </a:ext>
            </a:extLst>
          </p:cNvPr>
          <p:cNvSpPr/>
          <p:nvPr/>
        </p:nvSpPr>
        <p:spPr bwMode="auto">
          <a:xfrm>
            <a:off x="4632959" y="3299460"/>
            <a:ext cx="3147061" cy="51816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651FCC18-3C1B-4281-967A-2A55204B9AF4}"/>
              </a:ext>
            </a:extLst>
          </p:cNvPr>
          <p:cNvSpPr/>
          <p:nvPr/>
        </p:nvSpPr>
        <p:spPr bwMode="auto">
          <a:xfrm>
            <a:off x="1325879" y="3291840"/>
            <a:ext cx="3261361" cy="52578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0469F3A7-F218-4D4E-A3BB-CEE925EF59B6}"/>
              </a:ext>
            </a:extLst>
          </p:cNvPr>
          <p:cNvSpPr/>
          <p:nvPr/>
        </p:nvSpPr>
        <p:spPr bwMode="auto">
          <a:xfrm>
            <a:off x="1303019" y="3985260"/>
            <a:ext cx="3261361" cy="54864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AB7D827A-045A-4C9E-878A-347E07CE14CB}"/>
              </a:ext>
            </a:extLst>
          </p:cNvPr>
          <p:cNvSpPr/>
          <p:nvPr/>
        </p:nvSpPr>
        <p:spPr bwMode="auto">
          <a:xfrm>
            <a:off x="4610099" y="3985260"/>
            <a:ext cx="3131821" cy="54864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4F4D6664-63D6-4ABA-8946-52D057EE009C}"/>
              </a:ext>
            </a:extLst>
          </p:cNvPr>
          <p:cNvSpPr/>
          <p:nvPr/>
        </p:nvSpPr>
        <p:spPr bwMode="auto">
          <a:xfrm>
            <a:off x="4610099" y="4564380"/>
            <a:ext cx="3147061" cy="51816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40F6CE00-3DB4-449D-88E2-5EB0830BA224}"/>
              </a:ext>
            </a:extLst>
          </p:cNvPr>
          <p:cNvSpPr/>
          <p:nvPr/>
        </p:nvSpPr>
        <p:spPr bwMode="auto">
          <a:xfrm>
            <a:off x="1303019" y="4556760"/>
            <a:ext cx="3261361" cy="52578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2D433AC9-C8A4-4720-B3E9-6C453379835B}"/>
              </a:ext>
            </a:extLst>
          </p:cNvPr>
          <p:cNvSpPr/>
          <p:nvPr/>
        </p:nvSpPr>
        <p:spPr bwMode="auto">
          <a:xfrm>
            <a:off x="1303019" y="5234940"/>
            <a:ext cx="3291841" cy="54864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DD89A0D1-1220-45DC-A597-10F74AB67B6C}"/>
                  </a:ext>
                </a:extLst>
              </p:cNvPr>
              <p:cNvSpPr txBox="1"/>
              <p:nvPr/>
            </p:nvSpPr>
            <p:spPr>
              <a:xfrm>
                <a:off x="942146" y="2188686"/>
                <a:ext cx="3254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DD89A0D1-1220-45DC-A597-10F74AB67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46" y="2188686"/>
                <a:ext cx="325474" cy="184666"/>
              </a:xfrm>
              <a:prstGeom prst="rect">
                <a:avLst/>
              </a:prstGeom>
              <a:blipFill>
                <a:blip r:embed="rId3"/>
                <a:stretch>
                  <a:fillRect l="-3774" r="-377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5" name="TextBox 504">
                <a:extLst>
                  <a:ext uri="{FF2B5EF4-FFF2-40B4-BE49-F238E27FC236}">
                    <a16:creationId xmlns:a16="http://schemas.microsoft.com/office/drawing/2014/main" id="{F2251EFB-BF98-4075-BE20-BB1E64186B64}"/>
                  </a:ext>
                </a:extLst>
              </p:cNvPr>
              <p:cNvSpPr txBox="1"/>
              <p:nvPr/>
            </p:nvSpPr>
            <p:spPr>
              <a:xfrm>
                <a:off x="1015171" y="1632426"/>
                <a:ext cx="21005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5" name="TextBox 504">
                <a:extLst>
                  <a:ext uri="{FF2B5EF4-FFF2-40B4-BE49-F238E27FC236}">
                    <a16:creationId xmlns:a16="http://schemas.microsoft.com/office/drawing/2014/main" id="{F2251EFB-BF98-4075-BE20-BB1E64186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71" y="1632426"/>
                <a:ext cx="210058" cy="184666"/>
              </a:xfrm>
              <a:prstGeom prst="rect">
                <a:avLst/>
              </a:prstGeom>
              <a:blipFill>
                <a:blip r:embed="rId4"/>
                <a:stretch>
                  <a:fillRect l="-17647" r="-58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126B7720-3A14-4B12-B0B2-7A5BCFAF28B3}"/>
                  </a:ext>
                </a:extLst>
              </p:cNvPr>
              <p:cNvSpPr txBox="1"/>
              <p:nvPr/>
            </p:nvSpPr>
            <p:spPr>
              <a:xfrm>
                <a:off x="7831896" y="1629886"/>
                <a:ext cx="3254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126B7720-3A14-4B12-B0B2-7A5BCFAF2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896" y="1629886"/>
                <a:ext cx="325474" cy="184666"/>
              </a:xfrm>
              <a:prstGeom prst="rect">
                <a:avLst/>
              </a:prstGeom>
              <a:blipFill>
                <a:blip r:embed="rId3"/>
                <a:stretch>
                  <a:fillRect l="-3774" r="-3774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7" name="TextBox 506">
                <a:extLst>
                  <a:ext uri="{FF2B5EF4-FFF2-40B4-BE49-F238E27FC236}">
                    <a16:creationId xmlns:a16="http://schemas.microsoft.com/office/drawing/2014/main" id="{B0B6530D-2937-4A1E-B57D-A9D7A7FE3D9A}"/>
                  </a:ext>
                </a:extLst>
              </p:cNvPr>
              <p:cNvSpPr txBox="1"/>
              <p:nvPr/>
            </p:nvSpPr>
            <p:spPr>
              <a:xfrm>
                <a:off x="7904921" y="2191226"/>
                <a:ext cx="21005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7" name="TextBox 506">
                <a:extLst>
                  <a:ext uri="{FF2B5EF4-FFF2-40B4-BE49-F238E27FC236}">
                    <a16:creationId xmlns:a16="http://schemas.microsoft.com/office/drawing/2014/main" id="{B0B6530D-2937-4A1E-B57D-A9D7A7FE3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921" y="2191226"/>
                <a:ext cx="210058" cy="184666"/>
              </a:xfrm>
              <a:prstGeom prst="rect">
                <a:avLst/>
              </a:prstGeom>
              <a:blipFill>
                <a:blip r:embed="rId5"/>
                <a:stretch>
                  <a:fillRect l="-17647" r="-588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8" name="TextBox 507">
                <a:extLst>
                  <a:ext uri="{FF2B5EF4-FFF2-40B4-BE49-F238E27FC236}">
                    <a16:creationId xmlns:a16="http://schemas.microsoft.com/office/drawing/2014/main" id="{04ED7BBF-9A74-4B8A-88CE-CE334F678A17}"/>
                  </a:ext>
                </a:extLst>
              </p:cNvPr>
              <p:cNvSpPr txBox="1"/>
              <p:nvPr/>
            </p:nvSpPr>
            <p:spPr>
              <a:xfrm>
                <a:off x="859596" y="3420586"/>
                <a:ext cx="4299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8" name="TextBox 507">
                <a:extLst>
                  <a:ext uri="{FF2B5EF4-FFF2-40B4-BE49-F238E27FC236}">
                    <a16:creationId xmlns:a16="http://schemas.microsoft.com/office/drawing/2014/main" id="{04ED7BBF-9A74-4B8A-88CE-CE334F67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96" y="3420586"/>
                <a:ext cx="429926" cy="184666"/>
              </a:xfrm>
              <a:prstGeom prst="rect">
                <a:avLst/>
              </a:prstGeom>
              <a:blipFill>
                <a:blip r:embed="rId6"/>
                <a:stretch>
                  <a:fillRect l="-1408" r="-281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9" name="TextBox 508">
                <a:extLst>
                  <a:ext uri="{FF2B5EF4-FFF2-40B4-BE49-F238E27FC236}">
                    <a16:creationId xmlns:a16="http://schemas.microsoft.com/office/drawing/2014/main" id="{44ABB438-CC4C-47E9-8C8C-843C939F69AE}"/>
                  </a:ext>
                </a:extLst>
              </p:cNvPr>
              <p:cNvSpPr txBox="1"/>
              <p:nvPr/>
            </p:nvSpPr>
            <p:spPr>
              <a:xfrm>
                <a:off x="932621" y="2864326"/>
                <a:ext cx="3145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9" name="TextBox 508">
                <a:extLst>
                  <a:ext uri="{FF2B5EF4-FFF2-40B4-BE49-F238E27FC236}">
                    <a16:creationId xmlns:a16="http://schemas.microsoft.com/office/drawing/2014/main" id="{44ABB438-CC4C-47E9-8C8C-843C939F6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21" y="2864326"/>
                <a:ext cx="314510" cy="184666"/>
              </a:xfrm>
              <a:prstGeom prst="rect">
                <a:avLst/>
              </a:prstGeom>
              <a:blipFill>
                <a:blip r:embed="rId7"/>
                <a:stretch>
                  <a:fillRect l="-11538" r="-192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C2669D12-C1EF-471B-8719-481268A1FD2D}"/>
                  </a:ext>
                </a:extLst>
              </p:cNvPr>
              <p:cNvSpPr txBox="1"/>
              <p:nvPr/>
            </p:nvSpPr>
            <p:spPr>
              <a:xfrm>
                <a:off x="7838246" y="2874486"/>
                <a:ext cx="4299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C2669D12-C1EF-471B-8719-481268A1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246" y="2874486"/>
                <a:ext cx="429926" cy="184666"/>
              </a:xfrm>
              <a:prstGeom prst="rect">
                <a:avLst/>
              </a:prstGeom>
              <a:blipFill>
                <a:blip r:embed="rId8"/>
                <a:stretch>
                  <a:fillRect l="-2857" r="-285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1" name="TextBox 510">
                <a:extLst>
                  <a:ext uri="{FF2B5EF4-FFF2-40B4-BE49-F238E27FC236}">
                    <a16:creationId xmlns:a16="http://schemas.microsoft.com/office/drawing/2014/main" id="{861C297E-7009-4D60-8F14-7C3B1E1BE264}"/>
                  </a:ext>
                </a:extLst>
              </p:cNvPr>
              <p:cNvSpPr txBox="1"/>
              <p:nvPr/>
            </p:nvSpPr>
            <p:spPr>
              <a:xfrm>
                <a:off x="7930321" y="3435826"/>
                <a:ext cx="3145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1" name="TextBox 510">
                <a:extLst>
                  <a:ext uri="{FF2B5EF4-FFF2-40B4-BE49-F238E27FC236}">
                    <a16:creationId xmlns:a16="http://schemas.microsoft.com/office/drawing/2014/main" id="{861C297E-7009-4D60-8F14-7C3B1E1BE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321" y="3435826"/>
                <a:ext cx="314510" cy="184666"/>
              </a:xfrm>
              <a:prstGeom prst="rect">
                <a:avLst/>
              </a:prstGeom>
              <a:blipFill>
                <a:blip r:embed="rId7"/>
                <a:stretch>
                  <a:fillRect l="-11765" r="-392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TextBox 511">
                <a:extLst>
                  <a:ext uri="{FF2B5EF4-FFF2-40B4-BE49-F238E27FC236}">
                    <a16:creationId xmlns:a16="http://schemas.microsoft.com/office/drawing/2014/main" id="{099AD2D8-C15F-46A8-8023-43E6B0B7BF1C}"/>
                  </a:ext>
                </a:extLst>
              </p:cNvPr>
              <p:cNvSpPr txBox="1"/>
              <p:nvPr/>
            </p:nvSpPr>
            <p:spPr>
              <a:xfrm>
                <a:off x="815146" y="4684236"/>
                <a:ext cx="4363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" name="TextBox 511">
                <a:extLst>
                  <a:ext uri="{FF2B5EF4-FFF2-40B4-BE49-F238E27FC236}">
                    <a16:creationId xmlns:a16="http://schemas.microsoft.com/office/drawing/2014/main" id="{099AD2D8-C15F-46A8-8023-43E6B0B7B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6" y="4684236"/>
                <a:ext cx="436337" cy="184666"/>
              </a:xfrm>
              <a:prstGeom prst="rect">
                <a:avLst/>
              </a:prstGeom>
              <a:blipFill>
                <a:blip r:embed="rId9"/>
                <a:stretch>
                  <a:fillRect l="-2817" r="-140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2F8CB3E5-EFC3-425B-A58F-2C66DCCF1C92}"/>
                  </a:ext>
                </a:extLst>
              </p:cNvPr>
              <p:cNvSpPr txBox="1"/>
              <p:nvPr/>
            </p:nvSpPr>
            <p:spPr>
              <a:xfrm>
                <a:off x="888171" y="4127976"/>
                <a:ext cx="3209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2F8CB3E5-EFC3-425B-A58F-2C66DCCF1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71" y="4127976"/>
                <a:ext cx="320922" cy="184666"/>
              </a:xfrm>
              <a:prstGeom prst="rect">
                <a:avLst/>
              </a:prstGeom>
              <a:blipFill>
                <a:blip r:embed="rId10"/>
                <a:stretch>
                  <a:fillRect l="-11538" r="-192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F82B7A90-5BEA-4A8B-82B8-F1724829FACA}"/>
                  </a:ext>
                </a:extLst>
              </p:cNvPr>
              <p:cNvSpPr txBox="1"/>
              <p:nvPr/>
            </p:nvSpPr>
            <p:spPr>
              <a:xfrm>
                <a:off x="7838246" y="4112736"/>
                <a:ext cx="4363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F82B7A90-5BEA-4A8B-82B8-F1724829F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246" y="4112736"/>
                <a:ext cx="436337" cy="184666"/>
              </a:xfrm>
              <a:prstGeom prst="rect">
                <a:avLst/>
              </a:prstGeom>
              <a:blipFill>
                <a:blip r:embed="rId9"/>
                <a:stretch>
                  <a:fillRect l="-2817" r="-14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TextBox 514">
                <a:extLst>
                  <a:ext uri="{FF2B5EF4-FFF2-40B4-BE49-F238E27FC236}">
                    <a16:creationId xmlns:a16="http://schemas.microsoft.com/office/drawing/2014/main" id="{CE9DB5BB-B4A8-44E0-9EE7-CA9CF75A9B8B}"/>
                  </a:ext>
                </a:extLst>
              </p:cNvPr>
              <p:cNvSpPr txBox="1"/>
              <p:nvPr/>
            </p:nvSpPr>
            <p:spPr>
              <a:xfrm>
                <a:off x="7930321" y="4674076"/>
                <a:ext cx="3209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5" name="TextBox 514">
                <a:extLst>
                  <a:ext uri="{FF2B5EF4-FFF2-40B4-BE49-F238E27FC236}">
                    <a16:creationId xmlns:a16="http://schemas.microsoft.com/office/drawing/2014/main" id="{CE9DB5BB-B4A8-44E0-9EE7-CA9CF75A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321" y="4674076"/>
                <a:ext cx="320922" cy="184666"/>
              </a:xfrm>
              <a:prstGeom prst="rect">
                <a:avLst/>
              </a:prstGeom>
              <a:blipFill>
                <a:blip r:embed="rId10"/>
                <a:stretch>
                  <a:fillRect l="-113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29B1F863-AF90-4387-B85B-17492C009A5A}"/>
                  </a:ext>
                </a:extLst>
              </p:cNvPr>
              <p:cNvSpPr txBox="1"/>
              <p:nvPr/>
            </p:nvSpPr>
            <p:spPr>
              <a:xfrm>
                <a:off x="977071" y="5385276"/>
                <a:ext cx="21512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29B1F863-AF90-4387-B85B-17492C009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71" y="5385276"/>
                <a:ext cx="215123" cy="184666"/>
              </a:xfrm>
              <a:prstGeom prst="rect">
                <a:avLst/>
              </a:prstGeom>
              <a:blipFill>
                <a:blip r:embed="rId11"/>
                <a:stretch>
                  <a:fillRect l="-1666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FB6FE2-B9F4-4339-BAC9-503B052BA38C}"/>
              </a:ext>
            </a:extLst>
          </p:cNvPr>
          <p:cNvCxnSpPr/>
          <p:nvPr/>
        </p:nvCxnSpPr>
        <p:spPr bwMode="auto">
          <a:xfrm>
            <a:off x="6934200" y="1143000"/>
            <a:ext cx="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7" name="Straight Arrow Connector 516">
            <a:extLst>
              <a:ext uri="{FF2B5EF4-FFF2-40B4-BE49-F238E27FC236}">
                <a16:creationId xmlns:a16="http://schemas.microsoft.com/office/drawing/2014/main" id="{7F712C9E-2EA4-4F2C-AD10-85462F6AD746}"/>
              </a:ext>
            </a:extLst>
          </p:cNvPr>
          <p:cNvCxnSpPr/>
          <p:nvPr/>
        </p:nvCxnSpPr>
        <p:spPr bwMode="auto">
          <a:xfrm>
            <a:off x="7452360" y="1143000"/>
            <a:ext cx="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E87AA08-7E1D-40B1-A55D-1A9086B4171D}"/>
              </a:ext>
            </a:extLst>
          </p:cNvPr>
          <p:cNvSpPr/>
          <p:nvPr/>
        </p:nvSpPr>
        <p:spPr>
          <a:xfrm>
            <a:off x="6765484" y="82117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4EF8F3EE-A216-469C-82DF-630FA2796120}"/>
              </a:ext>
            </a:extLst>
          </p:cNvPr>
          <p:cNvSpPr/>
          <p:nvPr/>
        </p:nvSpPr>
        <p:spPr>
          <a:xfrm>
            <a:off x="7276024" y="82879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40AD091-5606-4FDA-AA3F-6D13F8CB02FE}"/>
              </a:ext>
            </a:extLst>
          </p:cNvPr>
          <p:cNvSpPr/>
          <p:nvPr/>
        </p:nvSpPr>
        <p:spPr bwMode="auto">
          <a:xfrm>
            <a:off x="6002447" y="5127713"/>
            <a:ext cx="2904565" cy="932156"/>
          </a:xfrm>
          <a:prstGeom prst="wedgeRoundRectCallout">
            <a:avLst>
              <a:gd name="adj1" fmla="val -61234"/>
              <a:gd name="adj2" fmla="val 1468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Why the </a:t>
            </a:r>
            <a:r>
              <a:rPr kumimoji="0" 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Vsource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has 6 rows, while the Load has 4 rows?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" charset="0"/>
              </a:rPr>
              <a:t>In OpenDSS, a 3-phase </a:t>
            </a:r>
            <a:r>
              <a:rPr lang="en-US" sz="900" dirty="0" err="1">
                <a:latin typeface="Times" charset="0"/>
              </a:rPr>
              <a:t>Vsource</a:t>
            </a:r>
            <a:r>
              <a:rPr lang="en-US" sz="900" dirty="0">
                <a:latin typeface="Times" charset="0"/>
              </a:rPr>
              <a:t> is a two-terminal object, and is defined as a voltage source behind an impedance, so it has 6 nodes. In contrast, a 3-phase wye-connected load only has one terminal, and only has 4 nodes, A, B, C and neutral.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3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C4BD-FB08-433C-B5D7-CBE4D255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96C54-E97C-4B8D-85A6-D14E20A3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3A6C-F2E5-470E-8F07-6DF2D28172F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3F81D-BA47-434A-9E04-087568A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800" y="6330979"/>
            <a:ext cx="1699126" cy="365125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ECpE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Department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A737681-BDCA-40B8-BD00-6BAF9AF0C4B7}"/>
              </a:ext>
            </a:extLst>
          </p:cNvPr>
          <p:cNvSpPr txBox="1"/>
          <p:nvPr/>
        </p:nvSpPr>
        <p:spPr>
          <a:xfrm>
            <a:off x="457200" y="964888"/>
            <a:ext cx="8133735" cy="325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Kersting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William H. "Distribution system modeling and analysis." Electric power generation, transmission, and distribution. CRC press, 2018. 26-1.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[2] McCalley, James D. "The Power Flow Problem." https://home.engineering.iastate.edu/~jdm/ee553/PowerFlow.pdf.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[3] Dugan, Roger C., and T. McDermott. "Reference guide." The Open Distribution System Simulator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OpenDSS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EPRI (2016).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[4] "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Yprimitive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Ymatrix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." YouTube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, https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://youtu.be/TRfcX6_D3Fw?si=bVURan_lGfx1JuzF.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1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858" y="601245"/>
            <a:ext cx="7481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Put all elements’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Yprim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together: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D5ED0BB-51CF-4CF0-8FA6-AF0B2B3088B9}"/>
              </a:ext>
            </a:extLst>
          </p:cNvPr>
          <p:cNvSpPr/>
          <p:nvPr/>
        </p:nvSpPr>
        <p:spPr bwMode="auto">
          <a:xfrm>
            <a:off x="3758565" y="4200375"/>
            <a:ext cx="213360" cy="21336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5906BC-58E6-4E0F-BFCC-5DE94C1E0791}"/>
              </a:ext>
            </a:extLst>
          </p:cNvPr>
          <p:cNvSpPr/>
          <p:nvPr/>
        </p:nvSpPr>
        <p:spPr>
          <a:xfrm>
            <a:off x="4017645" y="4122836"/>
            <a:ext cx="1247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Constructing</a:t>
            </a:r>
            <a:r>
              <a:rPr lang="en-US" sz="1400" b="1" dirty="0">
                <a:solidFill>
                  <a:srgbClr val="000000"/>
                </a:solidFill>
              </a:rPr>
              <a:t> Y</a:t>
            </a:r>
            <a:endParaRPr lang="en-US" sz="2000" dirty="0"/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F45CADB7-861E-4E23-B8CC-DA835E854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35287"/>
              </p:ext>
            </p:extLst>
          </p:nvPr>
        </p:nvGraphicFramePr>
        <p:xfrm>
          <a:off x="1554481" y="954848"/>
          <a:ext cx="6394349" cy="3136802"/>
        </p:xfrm>
        <a:graphic>
          <a:graphicData uri="http://schemas.openxmlformats.org/drawingml/2006/table">
            <a:tbl>
              <a:tblPr/>
              <a:tblGrid>
                <a:gridCol w="555670">
                  <a:extLst>
                    <a:ext uri="{9D8B030D-6E8A-4147-A177-3AD203B41FA5}">
                      <a16:colId xmlns:a16="http://schemas.microsoft.com/office/drawing/2014/main" val="2041849039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172472691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572618253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92587264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239676857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323632726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667535783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326610688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1649339366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45425246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901739419"/>
                    </a:ext>
                  </a:extLst>
                </a:gridCol>
                <a:gridCol w="530789">
                  <a:extLst>
                    <a:ext uri="{9D8B030D-6E8A-4147-A177-3AD203B41FA5}">
                      <a16:colId xmlns:a16="http://schemas.microsoft.com/office/drawing/2014/main" val="2701247841"/>
                    </a:ext>
                  </a:extLst>
                </a:gridCol>
              </a:tblGrid>
              <a:tr h="11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Vsource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735950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510811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271517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0914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421081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00810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31939"/>
                  </a:ext>
                </a:extLst>
              </a:tr>
              <a:tr h="11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1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653242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223306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985326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28996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42933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597252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38841"/>
                  </a:ext>
                </a:extLst>
              </a:tr>
              <a:tr h="11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200926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126243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438319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815837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079735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443370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527300"/>
                  </a:ext>
                </a:extLst>
              </a:tr>
              <a:tr h="11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79304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874326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183310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592202"/>
                  </a:ext>
                </a:extLst>
              </a:tr>
              <a:tr h="7709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399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3435F93-3EF0-4335-A1A5-03AD624BD5D4}"/>
                  </a:ext>
                </a:extLst>
              </p:cNvPr>
              <p:cNvSpPr txBox="1"/>
              <p:nvPr/>
            </p:nvSpPr>
            <p:spPr>
              <a:xfrm>
                <a:off x="1154236" y="1538446"/>
                <a:ext cx="27097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3435F93-3EF0-4335-A1A5-03AD624BD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236" y="1538446"/>
                <a:ext cx="270972" cy="153888"/>
              </a:xfrm>
              <a:prstGeom prst="rect">
                <a:avLst/>
              </a:prstGeom>
              <a:blipFill>
                <a:blip r:embed="rId3"/>
                <a:stretch>
                  <a:fillRect l="-2222" r="-222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CD04042-DB7D-42AE-A3DC-10A152A5620A}"/>
                  </a:ext>
                </a:extLst>
              </p:cNvPr>
              <p:cNvSpPr txBox="1"/>
              <p:nvPr/>
            </p:nvSpPr>
            <p:spPr>
              <a:xfrm>
                <a:off x="1206200" y="1181865"/>
                <a:ext cx="17479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CD04042-DB7D-42AE-A3DC-10A152A56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00" y="1181865"/>
                <a:ext cx="174791" cy="153888"/>
              </a:xfrm>
              <a:prstGeom prst="rect">
                <a:avLst/>
              </a:prstGeom>
              <a:blipFill>
                <a:blip r:embed="rId4"/>
                <a:stretch>
                  <a:fillRect l="-2069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E0C138-8735-4A3F-B089-4E857DE26873}"/>
                  </a:ext>
                </a:extLst>
              </p:cNvPr>
              <p:cNvSpPr txBox="1"/>
              <p:nvPr/>
            </p:nvSpPr>
            <p:spPr>
              <a:xfrm>
                <a:off x="8014776" y="1187926"/>
                <a:ext cx="27097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E0C138-8735-4A3F-B089-4E857DE2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76" y="1187926"/>
                <a:ext cx="270972" cy="153888"/>
              </a:xfrm>
              <a:prstGeom prst="rect">
                <a:avLst/>
              </a:prstGeom>
              <a:blipFill>
                <a:blip r:embed="rId5"/>
                <a:stretch>
                  <a:fillRect l="-4545" r="-227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C1A223-8973-48E2-BD99-16E75AD93DA1}"/>
                  </a:ext>
                </a:extLst>
              </p:cNvPr>
              <p:cNvSpPr txBox="1"/>
              <p:nvPr/>
            </p:nvSpPr>
            <p:spPr>
              <a:xfrm>
                <a:off x="8072561" y="1543526"/>
                <a:ext cx="17479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C1A223-8973-48E2-BD99-16E75AD93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561" y="1543526"/>
                <a:ext cx="174791" cy="153888"/>
              </a:xfrm>
              <a:prstGeom prst="rect">
                <a:avLst/>
              </a:prstGeom>
              <a:blipFill>
                <a:blip r:embed="rId6"/>
                <a:stretch>
                  <a:fillRect l="-17241" r="-34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107409-CF3F-4B5E-ABF7-DA574A47202A}"/>
                  </a:ext>
                </a:extLst>
              </p:cNvPr>
              <p:cNvSpPr txBox="1"/>
              <p:nvPr/>
            </p:nvSpPr>
            <p:spPr>
              <a:xfrm>
                <a:off x="1116136" y="2332196"/>
                <a:ext cx="35798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107409-CF3F-4B5E-ABF7-DA574A472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36" y="2332196"/>
                <a:ext cx="357982" cy="153888"/>
              </a:xfrm>
              <a:prstGeom prst="rect">
                <a:avLst/>
              </a:prstGeom>
              <a:blipFill>
                <a:blip r:embed="rId7"/>
                <a:stretch>
                  <a:fillRect r="-339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A3ACD5D-1402-49AE-847F-9FACC99583A1}"/>
                  </a:ext>
                </a:extLst>
              </p:cNvPr>
              <p:cNvSpPr txBox="1"/>
              <p:nvPr/>
            </p:nvSpPr>
            <p:spPr>
              <a:xfrm>
                <a:off x="1208211" y="1991836"/>
                <a:ext cx="26180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A3ACD5D-1402-49AE-847F-9FACC9958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11" y="1991836"/>
                <a:ext cx="261802" cy="153888"/>
              </a:xfrm>
              <a:prstGeom prst="rect">
                <a:avLst/>
              </a:prstGeom>
              <a:blipFill>
                <a:blip r:embed="rId8"/>
                <a:stretch>
                  <a:fillRect l="-11628" r="-232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22C5BA-8416-44E7-BA45-83033CFF85CF}"/>
                  </a:ext>
                </a:extLst>
              </p:cNvPr>
              <p:cNvSpPr txBox="1"/>
              <p:nvPr/>
            </p:nvSpPr>
            <p:spPr>
              <a:xfrm>
                <a:off x="8021126" y="2036286"/>
                <a:ext cx="35798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22C5BA-8416-44E7-BA45-83033CFF8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26" y="2036286"/>
                <a:ext cx="357982" cy="153888"/>
              </a:xfrm>
              <a:prstGeom prst="rect">
                <a:avLst/>
              </a:prstGeom>
              <a:blipFill>
                <a:blip r:embed="rId9"/>
                <a:stretch>
                  <a:fillRect l="-1695" r="-169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7A3DEF9-E0A1-43C9-A567-B0DE26FA916F}"/>
                  </a:ext>
                </a:extLst>
              </p:cNvPr>
              <p:cNvSpPr txBox="1"/>
              <p:nvPr/>
            </p:nvSpPr>
            <p:spPr>
              <a:xfrm>
                <a:off x="8075101" y="2361406"/>
                <a:ext cx="26180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7A3DEF9-E0A1-43C9-A567-B0DE26FA9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101" y="2361406"/>
                <a:ext cx="261802" cy="153888"/>
              </a:xfrm>
              <a:prstGeom prst="rect">
                <a:avLst/>
              </a:prstGeom>
              <a:blipFill>
                <a:blip r:embed="rId10"/>
                <a:stretch>
                  <a:fillRect l="-1395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6591AED-C67C-46D2-80B5-D92372BFE49F}"/>
                  </a:ext>
                </a:extLst>
              </p:cNvPr>
              <p:cNvSpPr txBox="1"/>
              <p:nvPr/>
            </p:nvSpPr>
            <p:spPr>
              <a:xfrm>
                <a:off x="1109786" y="3170396"/>
                <a:ext cx="3627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6591AED-C67C-46D2-80B5-D92372BFE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86" y="3170396"/>
                <a:ext cx="362792" cy="153888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7D1FAC-C904-4EB2-9650-96E84B20238F}"/>
                  </a:ext>
                </a:extLst>
              </p:cNvPr>
              <p:cNvSpPr txBox="1"/>
              <p:nvPr/>
            </p:nvSpPr>
            <p:spPr>
              <a:xfrm>
                <a:off x="1176461" y="2842736"/>
                <a:ext cx="26661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7D1FAC-C904-4EB2-9650-96E84B202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461" y="2842736"/>
                <a:ext cx="266611" cy="153888"/>
              </a:xfrm>
              <a:prstGeom prst="rect">
                <a:avLst/>
              </a:prstGeom>
              <a:blipFill>
                <a:blip r:embed="rId12"/>
                <a:stretch>
                  <a:fillRect l="-1363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BF6637-27CD-4368-9F53-F94B68418D3B}"/>
                  </a:ext>
                </a:extLst>
              </p:cNvPr>
              <p:cNvSpPr txBox="1"/>
              <p:nvPr/>
            </p:nvSpPr>
            <p:spPr>
              <a:xfrm>
                <a:off x="8028746" y="2870676"/>
                <a:ext cx="3627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BF6637-27CD-4368-9F53-F94B6841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746" y="2870676"/>
                <a:ext cx="362792" cy="153888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9855883-96FA-4A45-B446-DEA5D98B4EEE}"/>
                  </a:ext>
                </a:extLst>
              </p:cNvPr>
              <p:cNvSpPr txBox="1"/>
              <p:nvPr/>
            </p:nvSpPr>
            <p:spPr>
              <a:xfrm>
                <a:off x="8097961" y="3195796"/>
                <a:ext cx="26661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9855883-96FA-4A45-B446-DEA5D98B4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961" y="3195796"/>
                <a:ext cx="266611" cy="153888"/>
              </a:xfrm>
              <a:prstGeom prst="rect">
                <a:avLst/>
              </a:prstGeom>
              <a:blipFill>
                <a:blip r:embed="rId13"/>
                <a:stretch>
                  <a:fillRect l="-1136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CD3C889-56E6-45B7-B320-9574CB41F684}"/>
                  </a:ext>
                </a:extLst>
              </p:cNvPr>
              <p:cNvSpPr txBox="1"/>
              <p:nvPr/>
            </p:nvSpPr>
            <p:spPr>
              <a:xfrm>
                <a:off x="1233611" y="3687286"/>
                <a:ext cx="17844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CD3C889-56E6-45B7-B320-9574CB41F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11" y="3687286"/>
                <a:ext cx="178447" cy="153888"/>
              </a:xfrm>
              <a:prstGeom prst="rect">
                <a:avLst/>
              </a:prstGeom>
              <a:blipFill>
                <a:blip r:embed="rId14"/>
                <a:stretch>
                  <a:fillRect l="-166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430058-14BD-4903-9183-13568FCE5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110226"/>
              </p:ext>
            </p:extLst>
          </p:nvPr>
        </p:nvGraphicFramePr>
        <p:xfrm>
          <a:off x="961387" y="4521935"/>
          <a:ext cx="7620007" cy="1253290"/>
        </p:xfrm>
        <a:graphic>
          <a:graphicData uri="http://schemas.openxmlformats.org/drawingml/2006/table">
            <a:tbl>
              <a:tblPr/>
              <a:tblGrid>
                <a:gridCol w="401053">
                  <a:extLst>
                    <a:ext uri="{9D8B030D-6E8A-4147-A177-3AD203B41FA5}">
                      <a16:colId xmlns:a16="http://schemas.microsoft.com/office/drawing/2014/main" val="430935495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3259080783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1318411153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971177610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3783595166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3739130146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2619782111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3965279855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1500416608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3383868817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3474682854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4196972740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3916316402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2150016649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37282474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591556038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4221115550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811342369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2356324802"/>
                    </a:ext>
                  </a:extLst>
                </a:gridCol>
              </a:tblGrid>
              <a:tr h="12532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K.1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K.2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K.3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M.1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M.2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M.3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N.1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N.2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N.3</a:t>
                      </a:r>
                    </a:p>
                  </a:txBody>
                  <a:tcPr marL="6266" marR="6266" marT="6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863148"/>
                  </a:ext>
                </a:extLst>
              </a:tr>
              <a:tr h="12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K.1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362165"/>
                  </a:ext>
                </a:extLst>
              </a:tr>
              <a:tr h="12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K.2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28351"/>
                  </a:ext>
                </a:extLst>
              </a:tr>
              <a:tr h="12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863479"/>
                  </a:ext>
                </a:extLst>
              </a:tr>
              <a:tr h="12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M.1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228255"/>
                  </a:ext>
                </a:extLst>
              </a:tr>
              <a:tr h="12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M.2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515404"/>
                  </a:ext>
                </a:extLst>
              </a:tr>
              <a:tr h="12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522343"/>
                  </a:ext>
                </a:extLst>
              </a:tr>
              <a:tr h="12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N.1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571179"/>
                  </a:ext>
                </a:extLst>
              </a:tr>
              <a:tr h="12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N.2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625125"/>
                  </a:ext>
                </a:extLst>
              </a:tr>
              <a:tr h="12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224079"/>
                  </a:ext>
                </a:extLst>
              </a:tr>
            </a:tbl>
          </a:graphicData>
        </a:graphic>
      </p:graphicFrame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A33D74D-B182-42A5-981B-82710E638F64}"/>
              </a:ext>
            </a:extLst>
          </p:cNvPr>
          <p:cNvSpPr/>
          <p:nvPr/>
        </p:nvSpPr>
        <p:spPr bwMode="auto">
          <a:xfrm>
            <a:off x="1532889" y="1089025"/>
            <a:ext cx="3261361" cy="35560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6AB66099-401C-468D-B85C-3286B721151E}"/>
              </a:ext>
            </a:extLst>
          </p:cNvPr>
          <p:cNvSpPr/>
          <p:nvPr/>
        </p:nvSpPr>
        <p:spPr bwMode="auto">
          <a:xfrm>
            <a:off x="4830444" y="1085850"/>
            <a:ext cx="3151506" cy="352425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B8CE8BA-2799-457D-9168-0420925AE9AD}"/>
              </a:ext>
            </a:extLst>
          </p:cNvPr>
          <p:cNvSpPr/>
          <p:nvPr/>
        </p:nvSpPr>
        <p:spPr bwMode="auto">
          <a:xfrm>
            <a:off x="4827268" y="1460500"/>
            <a:ext cx="3147061" cy="33909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C55BE598-18C1-4C5B-ABC2-6B201C8BC270}"/>
              </a:ext>
            </a:extLst>
          </p:cNvPr>
          <p:cNvSpPr/>
          <p:nvPr/>
        </p:nvSpPr>
        <p:spPr bwMode="auto">
          <a:xfrm>
            <a:off x="1534476" y="1463674"/>
            <a:ext cx="3261361" cy="336551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FF4944C8-31E3-4670-880F-8FBCEA4DF890}"/>
              </a:ext>
            </a:extLst>
          </p:cNvPr>
          <p:cNvSpPr/>
          <p:nvPr/>
        </p:nvSpPr>
        <p:spPr bwMode="auto">
          <a:xfrm>
            <a:off x="1526539" y="1933575"/>
            <a:ext cx="3261361" cy="35560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EA150838-23F8-4D52-A748-46D94521A28A}"/>
              </a:ext>
            </a:extLst>
          </p:cNvPr>
          <p:cNvSpPr/>
          <p:nvPr/>
        </p:nvSpPr>
        <p:spPr bwMode="auto">
          <a:xfrm>
            <a:off x="4824094" y="1930400"/>
            <a:ext cx="3151506" cy="352425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991E8A5C-89A3-4E3E-A8E1-3FA979D018D2}"/>
              </a:ext>
            </a:extLst>
          </p:cNvPr>
          <p:cNvSpPr/>
          <p:nvPr/>
        </p:nvSpPr>
        <p:spPr bwMode="auto">
          <a:xfrm>
            <a:off x="4820918" y="2305050"/>
            <a:ext cx="3147061" cy="33909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8B9B625-004C-4DD6-A161-34A6636A9BEE}"/>
              </a:ext>
            </a:extLst>
          </p:cNvPr>
          <p:cNvSpPr/>
          <p:nvPr/>
        </p:nvSpPr>
        <p:spPr bwMode="auto">
          <a:xfrm>
            <a:off x="1528126" y="2308224"/>
            <a:ext cx="3261361" cy="336551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E7D13B61-D9A6-4ECF-B133-31FE00887063}"/>
              </a:ext>
            </a:extLst>
          </p:cNvPr>
          <p:cNvSpPr/>
          <p:nvPr/>
        </p:nvSpPr>
        <p:spPr bwMode="auto">
          <a:xfrm>
            <a:off x="1526539" y="2759075"/>
            <a:ext cx="3261361" cy="35560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DBF2F15E-C224-4A4C-B4C3-A16C50C6AC2E}"/>
              </a:ext>
            </a:extLst>
          </p:cNvPr>
          <p:cNvSpPr/>
          <p:nvPr/>
        </p:nvSpPr>
        <p:spPr bwMode="auto">
          <a:xfrm>
            <a:off x="4824094" y="2755900"/>
            <a:ext cx="3151506" cy="352425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1BAF150E-B08A-4F6C-8CD4-37014C82720E}"/>
              </a:ext>
            </a:extLst>
          </p:cNvPr>
          <p:cNvSpPr/>
          <p:nvPr/>
        </p:nvSpPr>
        <p:spPr bwMode="auto">
          <a:xfrm>
            <a:off x="4820918" y="3130550"/>
            <a:ext cx="3147061" cy="33909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60D41C9-92DF-4570-BA4C-F5D465B70665}"/>
              </a:ext>
            </a:extLst>
          </p:cNvPr>
          <p:cNvSpPr/>
          <p:nvPr/>
        </p:nvSpPr>
        <p:spPr bwMode="auto">
          <a:xfrm>
            <a:off x="1528126" y="3133724"/>
            <a:ext cx="3261361" cy="336551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B7156FE-EAF8-459B-A312-CBBAAB522D76}"/>
              </a:ext>
            </a:extLst>
          </p:cNvPr>
          <p:cNvSpPr/>
          <p:nvPr/>
        </p:nvSpPr>
        <p:spPr bwMode="auto">
          <a:xfrm>
            <a:off x="1551939" y="3608705"/>
            <a:ext cx="3261361" cy="355600"/>
          </a:xfrm>
          <a:prstGeom prst="roundRect">
            <a:avLst>
              <a:gd name="adj" fmla="val 1137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397C1FA4-9D3C-4038-9D11-5A7C5AA27AC1}"/>
              </a:ext>
            </a:extLst>
          </p:cNvPr>
          <p:cNvSpPr/>
          <p:nvPr/>
        </p:nvSpPr>
        <p:spPr bwMode="auto">
          <a:xfrm>
            <a:off x="6219826" y="5424805"/>
            <a:ext cx="2390774" cy="391795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A755B061-BFB8-4A0C-8940-E286D860D352}"/>
              </a:ext>
            </a:extLst>
          </p:cNvPr>
          <p:cNvSpPr/>
          <p:nvPr/>
        </p:nvSpPr>
        <p:spPr bwMode="auto">
          <a:xfrm>
            <a:off x="6227763" y="5015230"/>
            <a:ext cx="2382837" cy="382270"/>
          </a:xfrm>
          <a:prstGeom prst="roundRect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363819C5-8072-4585-B07F-781AE50DBDEF}"/>
              </a:ext>
            </a:extLst>
          </p:cNvPr>
          <p:cNvSpPr/>
          <p:nvPr/>
        </p:nvSpPr>
        <p:spPr bwMode="auto">
          <a:xfrm>
            <a:off x="3803651" y="5043803"/>
            <a:ext cx="2393949" cy="360047"/>
          </a:xfrm>
          <a:prstGeom prst="roundRect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A26B25B9-BB16-4581-9542-60DD658665CC}"/>
              </a:ext>
            </a:extLst>
          </p:cNvPr>
          <p:cNvSpPr/>
          <p:nvPr/>
        </p:nvSpPr>
        <p:spPr bwMode="auto">
          <a:xfrm>
            <a:off x="3797301" y="4619940"/>
            <a:ext cx="2400299" cy="396560"/>
          </a:xfrm>
          <a:prstGeom prst="roundRect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E8533BA2-3CA9-4ADF-A5FE-A1F7306601B1}"/>
              </a:ext>
            </a:extLst>
          </p:cNvPr>
          <p:cNvSpPr/>
          <p:nvPr/>
        </p:nvSpPr>
        <p:spPr bwMode="auto">
          <a:xfrm>
            <a:off x="1346200" y="4627878"/>
            <a:ext cx="2425700" cy="375922"/>
          </a:xfrm>
          <a:prstGeom prst="roundRect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5D67069-E097-45EA-84EF-9BCF5F33A502}"/>
              </a:ext>
            </a:extLst>
          </p:cNvPr>
          <p:cNvSpPr/>
          <p:nvPr/>
        </p:nvSpPr>
        <p:spPr bwMode="auto">
          <a:xfrm>
            <a:off x="1365251" y="5032690"/>
            <a:ext cx="2406649" cy="383860"/>
          </a:xfrm>
          <a:prstGeom prst="roundRect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DBD8510-04C6-4C80-9E2F-256131A6AE07}"/>
              </a:ext>
            </a:extLst>
          </p:cNvPr>
          <p:cNvSpPr/>
          <p:nvPr/>
        </p:nvSpPr>
        <p:spPr bwMode="auto">
          <a:xfrm>
            <a:off x="3808413" y="5427980"/>
            <a:ext cx="2382837" cy="382270"/>
          </a:xfrm>
          <a:prstGeom prst="roundRect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3D63BA6-1C5B-4F1D-A41C-1E2ABF58F136}"/>
                  </a:ext>
                </a:extLst>
              </p:cNvPr>
              <p:cNvSpPr txBox="1"/>
              <p:nvPr/>
            </p:nvSpPr>
            <p:spPr>
              <a:xfrm>
                <a:off x="2387300" y="4229865"/>
                <a:ext cx="56085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3D63BA6-1C5B-4F1D-A41C-1E2ABF58F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300" y="4229865"/>
                <a:ext cx="560859" cy="153888"/>
              </a:xfrm>
              <a:prstGeom prst="rect">
                <a:avLst/>
              </a:prstGeom>
              <a:blipFill>
                <a:blip r:embed="rId15"/>
                <a:stretch>
                  <a:fillRect l="-543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4FDBB6-DC18-4A03-89A2-0F855E5E3052}"/>
              </a:ext>
            </a:extLst>
          </p:cNvPr>
          <p:cNvCxnSpPr>
            <a:cxnSpLocks/>
          </p:cNvCxnSpPr>
          <p:nvPr/>
        </p:nvCxnSpPr>
        <p:spPr bwMode="auto">
          <a:xfrm flipH="1">
            <a:off x="2381250" y="4432300"/>
            <a:ext cx="107950" cy="17145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992B038A-EAFC-46E9-A2A8-44A6D01B9CDA}"/>
                  </a:ext>
                </a:extLst>
              </p:cNvPr>
              <p:cNvSpPr txBox="1"/>
              <p:nvPr/>
            </p:nvSpPr>
            <p:spPr>
              <a:xfrm>
                <a:off x="5536900" y="4229865"/>
                <a:ext cx="35798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992B038A-EAFC-46E9-A2A8-44A6D01B9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00" y="4229865"/>
                <a:ext cx="357983" cy="153888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C0B17DF9-4DE3-46EC-B2BB-3EF1554D326F}"/>
              </a:ext>
            </a:extLst>
          </p:cNvPr>
          <p:cNvCxnSpPr>
            <a:cxnSpLocks/>
          </p:cNvCxnSpPr>
          <p:nvPr/>
        </p:nvCxnSpPr>
        <p:spPr bwMode="auto">
          <a:xfrm flipH="1">
            <a:off x="5530850" y="4432300"/>
            <a:ext cx="107950" cy="17145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B4CDFA4-F9CF-44F0-950D-0DBDE027CFE7}"/>
                  </a:ext>
                </a:extLst>
              </p:cNvPr>
              <p:cNvSpPr txBox="1"/>
              <p:nvPr/>
            </p:nvSpPr>
            <p:spPr>
              <a:xfrm>
                <a:off x="7638750" y="4274315"/>
                <a:ext cx="3627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B4CDFA4-F9CF-44F0-950D-0DBDE027C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750" y="4274315"/>
                <a:ext cx="362792" cy="153888"/>
              </a:xfrm>
              <a:prstGeom prst="rect">
                <a:avLst/>
              </a:prstGeom>
              <a:blipFill>
                <a:blip r:embed="rId1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97F503D-1C5D-493D-B81F-ABE15F6F073D}"/>
              </a:ext>
            </a:extLst>
          </p:cNvPr>
          <p:cNvCxnSpPr>
            <a:cxnSpLocks/>
          </p:cNvCxnSpPr>
          <p:nvPr/>
        </p:nvCxnSpPr>
        <p:spPr bwMode="auto">
          <a:xfrm flipH="1">
            <a:off x="7448550" y="4445000"/>
            <a:ext cx="298450" cy="5461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7D70697-69DE-4D29-8BD7-905B211A56AA}"/>
                  </a:ext>
                </a:extLst>
              </p:cNvPr>
              <p:cNvSpPr txBox="1"/>
              <p:nvPr/>
            </p:nvSpPr>
            <p:spPr>
              <a:xfrm>
                <a:off x="6381450" y="4242565"/>
                <a:ext cx="6526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7D70697-69DE-4D29-8BD7-905B211A5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450" y="4242565"/>
                <a:ext cx="652679" cy="153888"/>
              </a:xfrm>
              <a:prstGeom prst="rect">
                <a:avLst/>
              </a:prstGeom>
              <a:blipFill>
                <a:blip r:embed="rId18"/>
                <a:stretch>
                  <a:fillRect l="-467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CFD9400-D0FB-4CF2-B94A-3DDBEEEF2EB7}"/>
              </a:ext>
            </a:extLst>
          </p:cNvPr>
          <p:cNvCxnSpPr>
            <a:cxnSpLocks/>
          </p:cNvCxnSpPr>
          <p:nvPr/>
        </p:nvCxnSpPr>
        <p:spPr bwMode="auto">
          <a:xfrm flipH="1">
            <a:off x="6191250" y="4438650"/>
            <a:ext cx="336550" cy="61595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BD5C587-C5F9-4809-B855-6A9B1EEDD653}"/>
                  </a:ext>
                </a:extLst>
              </p:cNvPr>
              <p:cNvSpPr txBox="1"/>
              <p:nvPr/>
            </p:nvSpPr>
            <p:spPr>
              <a:xfrm>
                <a:off x="4349450" y="5938015"/>
                <a:ext cx="3627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BD5C587-C5F9-4809-B855-6A9B1EEDD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50" y="5938015"/>
                <a:ext cx="362792" cy="153888"/>
              </a:xfrm>
              <a:prstGeom prst="rect">
                <a:avLst/>
              </a:prstGeom>
              <a:blipFill>
                <a:blip r:embed="rId1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24F851F1-24C0-43D9-A871-DD5D90C2265D}"/>
              </a:ext>
            </a:extLst>
          </p:cNvPr>
          <p:cNvCxnSpPr>
            <a:cxnSpLocks/>
          </p:cNvCxnSpPr>
          <p:nvPr/>
        </p:nvCxnSpPr>
        <p:spPr bwMode="auto">
          <a:xfrm flipV="1">
            <a:off x="4597400" y="5842000"/>
            <a:ext cx="82550" cy="127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55E5CB96-3A58-4CBC-AACF-A4B547F5E081}"/>
                  </a:ext>
                </a:extLst>
              </p:cNvPr>
              <p:cNvSpPr txBox="1"/>
              <p:nvPr/>
            </p:nvSpPr>
            <p:spPr>
              <a:xfrm>
                <a:off x="6673550" y="5929125"/>
                <a:ext cx="56932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55E5CB96-3A58-4CBC-AACF-A4B547F5E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550" y="5929125"/>
                <a:ext cx="569323" cy="153888"/>
              </a:xfrm>
              <a:prstGeom prst="rect">
                <a:avLst/>
              </a:prstGeom>
              <a:blipFill>
                <a:blip r:embed="rId20"/>
                <a:stretch>
                  <a:fillRect l="-537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EAD414B4-6D15-4299-895C-52AE9A99C09F}"/>
              </a:ext>
            </a:extLst>
          </p:cNvPr>
          <p:cNvCxnSpPr>
            <a:cxnSpLocks/>
          </p:cNvCxnSpPr>
          <p:nvPr/>
        </p:nvCxnSpPr>
        <p:spPr bwMode="auto">
          <a:xfrm flipV="1">
            <a:off x="7188200" y="5835650"/>
            <a:ext cx="82550" cy="1270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867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9C8AA-745E-AEC1-EC93-FA2B5453D6B0}"/>
              </a:ext>
            </a:extLst>
          </p:cNvPr>
          <p:cNvSpPr/>
          <p:nvPr/>
        </p:nvSpPr>
        <p:spPr bwMode="auto">
          <a:xfrm>
            <a:off x="2261969" y="1192234"/>
            <a:ext cx="466724" cy="122158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0AC75-560A-9A99-D348-572FD892A0C1}"/>
              </a:ext>
            </a:extLst>
          </p:cNvPr>
          <p:cNvGrpSpPr/>
          <p:nvPr/>
        </p:nvGrpSpPr>
        <p:grpSpPr>
          <a:xfrm>
            <a:off x="1328516" y="1259704"/>
            <a:ext cx="649673" cy="241300"/>
            <a:chOff x="1790700" y="1593850"/>
            <a:chExt cx="649673" cy="24130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316E914-A439-1A30-5D58-A17AF9E9B9E7}"/>
                </a:ext>
              </a:extLst>
            </p:cNvPr>
            <p:cNvSpPr/>
            <p:nvPr/>
          </p:nvSpPr>
          <p:spPr bwMode="auto">
            <a:xfrm>
              <a:off x="2165165" y="166123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23D7AFA-C76F-F3D5-CD88-A1695B734CB5}"/>
                </a:ext>
              </a:extLst>
            </p:cNvPr>
            <p:cNvSpPr/>
            <p:nvPr/>
          </p:nvSpPr>
          <p:spPr bwMode="auto">
            <a:xfrm>
              <a:off x="1790700" y="1593850"/>
              <a:ext cx="247650" cy="2413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~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3FADB95-8F2F-BDB3-2936-0F410C786E9B}"/>
                </a:ext>
              </a:extLst>
            </p:cNvPr>
            <p:cNvCxnSpPr>
              <a:stCxn id="145" idx="1"/>
              <a:endCxn id="146" idx="6"/>
            </p:cNvCxnSpPr>
            <p:nvPr/>
          </p:nvCxnSpPr>
          <p:spPr bwMode="auto">
            <a:xfrm flipH="1">
              <a:off x="2038350" y="1714500"/>
              <a:ext cx="1268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404E1-9F68-3454-2195-D78F45E76A49}"/>
              </a:ext>
            </a:extLst>
          </p:cNvPr>
          <p:cNvGrpSpPr/>
          <p:nvPr/>
        </p:nvGrpSpPr>
        <p:grpSpPr>
          <a:xfrm>
            <a:off x="1328516" y="1657373"/>
            <a:ext cx="649673" cy="241300"/>
            <a:chOff x="1790700" y="1593850"/>
            <a:chExt cx="649673" cy="241300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0403FD4-3293-C57E-14C3-EB17B64CFDD1}"/>
                </a:ext>
              </a:extLst>
            </p:cNvPr>
            <p:cNvSpPr/>
            <p:nvPr/>
          </p:nvSpPr>
          <p:spPr bwMode="auto">
            <a:xfrm>
              <a:off x="2165165" y="166123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0154FA3-D154-711A-F5E0-7539977AAEE5}"/>
                </a:ext>
              </a:extLst>
            </p:cNvPr>
            <p:cNvSpPr/>
            <p:nvPr/>
          </p:nvSpPr>
          <p:spPr bwMode="auto">
            <a:xfrm>
              <a:off x="1790700" y="1593850"/>
              <a:ext cx="247650" cy="2413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~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90E74DA-BFC4-D5A6-E414-B3230DBE7D3F}"/>
                </a:ext>
              </a:extLst>
            </p:cNvPr>
            <p:cNvCxnSpPr>
              <a:stCxn id="142" idx="1"/>
              <a:endCxn id="143" idx="6"/>
            </p:cNvCxnSpPr>
            <p:nvPr/>
          </p:nvCxnSpPr>
          <p:spPr bwMode="auto">
            <a:xfrm flipH="1">
              <a:off x="2038350" y="1714500"/>
              <a:ext cx="1268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78C3A7-00B5-0CA1-8CBA-3B3D6E2B11B9}"/>
              </a:ext>
            </a:extLst>
          </p:cNvPr>
          <p:cNvGrpSpPr/>
          <p:nvPr/>
        </p:nvGrpSpPr>
        <p:grpSpPr>
          <a:xfrm>
            <a:off x="1328516" y="2055042"/>
            <a:ext cx="649673" cy="241300"/>
            <a:chOff x="1790700" y="1593850"/>
            <a:chExt cx="649673" cy="2413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5B35B5A-55B4-D017-BF96-A3028DC5FC00}"/>
                </a:ext>
              </a:extLst>
            </p:cNvPr>
            <p:cNvSpPr/>
            <p:nvPr/>
          </p:nvSpPr>
          <p:spPr bwMode="auto">
            <a:xfrm>
              <a:off x="2165165" y="166123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7B878CF-5E5D-959E-8149-E86ED3ADDA72}"/>
                </a:ext>
              </a:extLst>
            </p:cNvPr>
            <p:cNvSpPr/>
            <p:nvPr/>
          </p:nvSpPr>
          <p:spPr bwMode="auto">
            <a:xfrm>
              <a:off x="1790700" y="1593850"/>
              <a:ext cx="247650" cy="2413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~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D4E960C-F488-5E45-C1DE-677B55EC5EBD}"/>
                </a:ext>
              </a:extLst>
            </p:cNvPr>
            <p:cNvCxnSpPr>
              <a:stCxn id="139" idx="1"/>
              <a:endCxn id="140" idx="6"/>
            </p:cNvCxnSpPr>
            <p:nvPr/>
          </p:nvCxnSpPr>
          <p:spPr bwMode="auto">
            <a:xfrm flipH="1">
              <a:off x="2038350" y="1714500"/>
              <a:ext cx="1268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DB2063-AE8D-B207-45AA-3E62D5AE1F73}"/>
              </a:ext>
            </a:extLst>
          </p:cNvPr>
          <p:cNvCxnSpPr>
            <a:cxnSpLocks/>
            <a:stCxn id="146" idx="2"/>
          </p:cNvCxnSpPr>
          <p:nvPr/>
        </p:nvCxnSpPr>
        <p:spPr bwMode="auto">
          <a:xfrm flipH="1">
            <a:off x="1107060" y="1380354"/>
            <a:ext cx="221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DC0BEA-9BD3-C9AD-7862-D9852CA1F27C}"/>
              </a:ext>
            </a:extLst>
          </p:cNvPr>
          <p:cNvCxnSpPr>
            <a:cxnSpLocks/>
          </p:cNvCxnSpPr>
          <p:nvPr/>
        </p:nvCxnSpPr>
        <p:spPr bwMode="auto">
          <a:xfrm flipH="1">
            <a:off x="1107060" y="1782785"/>
            <a:ext cx="221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F5272F-25E8-D3CD-A020-35A37E900827}"/>
              </a:ext>
            </a:extLst>
          </p:cNvPr>
          <p:cNvCxnSpPr>
            <a:cxnSpLocks/>
          </p:cNvCxnSpPr>
          <p:nvPr/>
        </p:nvCxnSpPr>
        <p:spPr bwMode="auto">
          <a:xfrm flipH="1">
            <a:off x="1104679" y="2180454"/>
            <a:ext cx="221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B387A1-588B-5B88-F727-DE06F36B2E44}"/>
              </a:ext>
            </a:extLst>
          </p:cNvPr>
          <p:cNvCxnSpPr>
            <a:cxnSpLocks/>
          </p:cNvCxnSpPr>
          <p:nvPr/>
        </p:nvCxnSpPr>
        <p:spPr bwMode="auto">
          <a:xfrm>
            <a:off x="1109441" y="1377972"/>
            <a:ext cx="0" cy="1145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FEFCC-AEAF-7B0B-3857-024BEF54545B}"/>
              </a:ext>
            </a:extLst>
          </p:cNvPr>
          <p:cNvGrpSpPr/>
          <p:nvPr/>
        </p:nvGrpSpPr>
        <p:grpSpPr>
          <a:xfrm>
            <a:off x="1002285" y="2525736"/>
            <a:ext cx="233363" cy="52387"/>
            <a:chOff x="1473994" y="2859882"/>
            <a:chExt cx="233363" cy="52387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4A280B1-0EE1-2439-A1BE-410C7EEA00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73994" y="2859882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DAAD530-4447-7A30-A2BA-72F6F176F0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43063" y="2859882"/>
              <a:ext cx="64294" cy="52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672F8BE-6E77-D4F3-31A2-D09AA12011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93057" y="2859882"/>
              <a:ext cx="64294" cy="52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B08F531-E0D3-A1F3-40BE-42358BB8D4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43051" y="2859882"/>
              <a:ext cx="64294" cy="52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67C2C8E-53CC-6054-D8EF-EB648E4A1B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93045" y="2859882"/>
              <a:ext cx="64294" cy="52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5F4B23-9003-73AF-6E8B-1730FF49EC1E}"/>
              </a:ext>
            </a:extLst>
          </p:cNvPr>
          <p:cNvCxnSpPr>
            <a:cxnSpLocks/>
            <a:stCxn id="20" idx="2"/>
            <a:endCxn id="145" idx="3"/>
          </p:cNvCxnSpPr>
          <p:nvPr/>
        </p:nvCxnSpPr>
        <p:spPr bwMode="auto">
          <a:xfrm flipH="1" flipV="1">
            <a:off x="1978189" y="1380354"/>
            <a:ext cx="480229" cy="2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B466C9-951F-F25D-72D3-3EB4CE2B64F8}"/>
              </a:ext>
            </a:extLst>
          </p:cNvPr>
          <p:cNvCxnSpPr>
            <a:cxnSpLocks/>
            <a:stCxn id="21" idx="2"/>
            <a:endCxn id="142" idx="3"/>
          </p:cNvCxnSpPr>
          <p:nvPr/>
        </p:nvCxnSpPr>
        <p:spPr bwMode="auto">
          <a:xfrm flipH="1" flipV="1">
            <a:off x="1978189" y="1778023"/>
            <a:ext cx="48022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603134-00EB-A956-E774-39B85627BC86}"/>
              </a:ext>
            </a:extLst>
          </p:cNvPr>
          <p:cNvCxnSpPr>
            <a:cxnSpLocks/>
            <a:stCxn id="22" idx="2"/>
            <a:endCxn id="139" idx="3"/>
          </p:cNvCxnSpPr>
          <p:nvPr/>
        </p:nvCxnSpPr>
        <p:spPr bwMode="auto">
          <a:xfrm flipH="1">
            <a:off x="1978189" y="2173311"/>
            <a:ext cx="48261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D278C8E-8685-97D7-A639-DCB8CE0CEA60}"/>
              </a:ext>
            </a:extLst>
          </p:cNvPr>
          <p:cNvSpPr/>
          <p:nvPr/>
        </p:nvSpPr>
        <p:spPr bwMode="auto">
          <a:xfrm>
            <a:off x="2458418" y="1351780"/>
            <a:ext cx="61912" cy="619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7073F2-69D4-A1EA-FF37-81CF2C6DB4A4}"/>
              </a:ext>
            </a:extLst>
          </p:cNvPr>
          <p:cNvSpPr/>
          <p:nvPr/>
        </p:nvSpPr>
        <p:spPr bwMode="auto">
          <a:xfrm>
            <a:off x="2458418" y="1747068"/>
            <a:ext cx="61912" cy="619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3C3F56-BAC7-0CEB-6325-FE12F287B47A}"/>
              </a:ext>
            </a:extLst>
          </p:cNvPr>
          <p:cNvSpPr/>
          <p:nvPr/>
        </p:nvSpPr>
        <p:spPr bwMode="auto">
          <a:xfrm>
            <a:off x="2460799" y="2142355"/>
            <a:ext cx="57151" cy="619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DB78BB-3EED-7176-B79C-B0F4A4598981}"/>
              </a:ext>
            </a:extLst>
          </p:cNvPr>
          <p:cNvSpPr/>
          <p:nvPr/>
        </p:nvSpPr>
        <p:spPr>
          <a:xfrm>
            <a:off x="1147791" y="935338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Vsource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393C40-7072-F0E6-FC2F-D1729A10799C}"/>
              </a:ext>
            </a:extLst>
          </p:cNvPr>
          <p:cNvSpPr/>
          <p:nvPr/>
        </p:nvSpPr>
        <p:spPr>
          <a:xfrm>
            <a:off x="2193953" y="895651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 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4EFDF4-CF5E-6395-8BCC-383F51DD076E}"/>
              </a:ext>
            </a:extLst>
          </p:cNvPr>
          <p:cNvSpPr/>
          <p:nvPr/>
        </p:nvSpPr>
        <p:spPr>
          <a:xfrm>
            <a:off x="4264684" y="894063"/>
            <a:ext cx="582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 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FD4FAC-E2A6-E4FC-AC80-0A0C33B208F7}"/>
              </a:ext>
            </a:extLst>
          </p:cNvPr>
          <p:cNvSpPr/>
          <p:nvPr/>
        </p:nvSpPr>
        <p:spPr>
          <a:xfrm>
            <a:off x="6208102" y="903588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 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862496-51F1-4753-244B-86408796A4E1}"/>
              </a:ext>
            </a:extLst>
          </p:cNvPr>
          <p:cNvSpPr/>
          <p:nvPr/>
        </p:nvSpPr>
        <p:spPr>
          <a:xfrm>
            <a:off x="2356808" y="1357613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E28039-98A3-3186-C8EE-DFA8F385F5DF}"/>
              </a:ext>
            </a:extLst>
          </p:cNvPr>
          <p:cNvSpPr/>
          <p:nvPr/>
        </p:nvSpPr>
        <p:spPr>
          <a:xfrm>
            <a:off x="2356808" y="1762425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544E66-46A9-75D3-2831-8E675D8B579F}"/>
              </a:ext>
            </a:extLst>
          </p:cNvPr>
          <p:cNvSpPr/>
          <p:nvPr/>
        </p:nvSpPr>
        <p:spPr>
          <a:xfrm>
            <a:off x="2361570" y="2157713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45AC0E-E1A8-178E-E992-212F3135E5F8}"/>
              </a:ext>
            </a:extLst>
          </p:cNvPr>
          <p:cNvSpPr/>
          <p:nvPr/>
        </p:nvSpPr>
        <p:spPr bwMode="auto">
          <a:xfrm>
            <a:off x="4305082" y="1192234"/>
            <a:ext cx="466724" cy="12215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9A12EF-FE22-49B0-CC0D-9231EFD7811C}"/>
              </a:ext>
            </a:extLst>
          </p:cNvPr>
          <p:cNvSpPr/>
          <p:nvPr/>
        </p:nvSpPr>
        <p:spPr bwMode="auto">
          <a:xfrm>
            <a:off x="4501531" y="1351780"/>
            <a:ext cx="61912" cy="619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98CA612-6EC0-B191-BE22-F0170CC871B7}"/>
              </a:ext>
            </a:extLst>
          </p:cNvPr>
          <p:cNvSpPr/>
          <p:nvPr/>
        </p:nvSpPr>
        <p:spPr bwMode="auto">
          <a:xfrm>
            <a:off x="4501531" y="1747068"/>
            <a:ext cx="61912" cy="619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B1696D8-E3F7-2956-8158-F5D70972895E}"/>
              </a:ext>
            </a:extLst>
          </p:cNvPr>
          <p:cNvSpPr/>
          <p:nvPr/>
        </p:nvSpPr>
        <p:spPr bwMode="auto">
          <a:xfrm>
            <a:off x="4503912" y="2142355"/>
            <a:ext cx="57151" cy="619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648D44-278E-3BFB-21EE-1072BD570806}"/>
              </a:ext>
            </a:extLst>
          </p:cNvPr>
          <p:cNvSpPr/>
          <p:nvPr/>
        </p:nvSpPr>
        <p:spPr>
          <a:xfrm>
            <a:off x="4399921" y="1357613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B0E1B7-7724-B388-479D-6B6B39F75DE7}"/>
              </a:ext>
            </a:extLst>
          </p:cNvPr>
          <p:cNvSpPr/>
          <p:nvPr/>
        </p:nvSpPr>
        <p:spPr>
          <a:xfrm>
            <a:off x="4399921" y="1762425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57E8A1-C7AB-CB93-5F53-C86879E7C8FF}"/>
              </a:ext>
            </a:extLst>
          </p:cNvPr>
          <p:cNvSpPr/>
          <p:nvPr/>
        </p:nvSpPr>
        <p:spPr>
          <a:xfrm>
            <a:off x="4404683" y="2157713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14D24F-F33B-4CA6-A900-25D4B0F1EAE7}"/>
              </a:ext>
            </a:extLst>
          </p:cNvPr>
          <p:cNvCxnSpPr>
            <a:cxnSpLocks/>
          </p:cNvCxnSpPr>
          <p:nvPr/>
        </p:nvCxnSpPr>
        <p:spPr bwMode="auto">
          <a:xfrm flipH="1">
            <a:off x="2521117" y="1382735"/>
            <a:ext cx="1979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B979FD-31C8-6811-6789-027FF930FAF2}"/>
              </a:ext>
            </a:extLst>
          </p:cNvPr>
          <p:cNvCxnSpPr>
            <a:cxnSpLocks/>
          </p:cNvCxnSpPr>
          <p:nvPr/>
        </p:nvCxnSpPr>
        <p:spPr bwMode="auto">
          <a:xfrm flipH="1">
            <a:off x="2521116" y="1780405"/>
            <a:ext cx="19744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4A171D-66EF-8396-CEE9-DFFF63C6BB11}"/>
              </a:ext>
            </a:extLst>
          </p:cNvPr>
          <p:cNvCxnSpPr>
            <a:cxnSpLocks/>
          </p:cNvCxnSpPr>
          <p:nvPr/>
        </p:nvCxnSpPr>
        <p:spPr bwMode="auto">
          <a:xfrm flipH="1">
            <a:off x="2521115" y="2178073"/>
            <a:ext cx="19792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98BEC49-3FB1-C232-3921-723DEB3A0238}"/>
              </a:ext>
            </a:extLst>
          </p:cNvPr>
          <p:cNvSpPr/>
          <p:nvPr/>
        </p:nvSpPr>
        <p:spPr bwMode="auto">
          <a:xfrm>
            <a:off x="6305332" y="1192234"/>
            <a:ext cx="466724" cy="12215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FB99A3-D04B-A28B-7317-D894A13EC97C}"/>
              </a:ext>
            </a:extLst>
          </p:cNvPr>
          <p:cNvSpPr/>
          <p:nvPr/>
        </p:nvSpPr>
        <p:spPr bwMode="auto">
          <a:xfrm>
            <a:off x="6497018" y="1351780"/>
            <a:ext cx="61912" cy="619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E90AC57-534B-E4FF-D9E8-2677B43BDEDB}"/>
              </a:ext>
            </a:extLst>
          </p:cNvPr>
          <p:cNvSpPr/>
          <p:nvPr/>
        </p:nvSpPr>
        <p:spPr bwMode="auto">
          <a:xfrm>
            <a:off x="6501781" y="1747068"/>
            <a:ext cx="61912" cy="619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85DA61-C41F-FFBD-BC7D-53AD2CE8A717}"/>
              </a:ext>
            </a:extLst>
          </p:cNvPr>
          <p:cNvSpPr/>
          <p:nvPr/>
        </p:nvSpPr>
        <p:spPr bwMode="auto">
          <a:xfrm>
            <a:off x="6504162" y="2142355"/>
            <a:ext cx="57151" cy="619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17AEA5-27F1-6D43-3BBF-645E9650BA06}"/>
              </a:ext>
            </a:extLst>
          </p:cNvPr>
          <p:cNvSpPr/>
          <p:nvPr/>
        </p:nvSpPr>
        <p:spPr>
          <a:xfrm>
            <a:off x="6400171" y="1357613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3A2FF7-EB27-7F09-FE93-C0EE25E51508}"/>
              </a:ext>
            </a:extLst>
          </p:cNvPr>
          <p:cNvSpPr/>
          <p:nvPr/>
        </p:nvSpPr>
        <p:spPr>
          <a:xfrm>
            <a:off x="6400171" y="1762425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F19FA4-5056-4B22-4227-CD0D03A4698D}"/>
              </a:ext>
            </a:extLst>
          </p:cNvPr>
          <p:cNvSpPr/>
          <p:nvPr/>
        </p:nvSpPr>
        <p:spPr>
          <a:xfrm>
            <a:off x="6404933" y="2157713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7766822-ACE8-171A-72EA-0958583D26E6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0891" y="1382736"/>
            <a:ext cx="1930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1077A22-8E1F-9C3B-19F4-DFF8D647C99A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0891" y="1778817"/>
            <a:ext cx="1941844" cy="15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2E8A517-A6C0-47E9-BC05-9AA77FC98E52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0890" y="2174104"/>
            <a:ext cx="1944226" cy="3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B372868-4D2A-B76D-3A3B-46AAB83B47BC}"/>
              </a:ext>
            </a:extLst>
          </p:cNvPr>
          <p:cNvSpPr/>
          <p:nvPr/>
        </p:nvSpPr>
        <p:spPr>
          <a:xfrm>
            <a:off x="3171854" y="1116313"/>
            <a:ext cx="583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Line 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74CA7F-3988-F27B-4DC4-EEA3784606A7}"/>
              </a:ext>
            </a:extLst>
          </p:cNvPr>
          <p:cNvSpPr/>
          <p:nvPr/>
        </p:nvSpPr>
        <p:spPr>
          <a:xfrm>
            <a:off x="5324504" y="1111550"/>
            <a:ext cx="583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Line 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70D2B0-8D70-A5F0-03C4-0B2169895236}"/>
              </a:ext>
            </a:extLst>
          </p:cNvPr>
          <p:cNvGrpSpPr/>
          <p:nvPr/>
        </p:nvGrpSpPr>
        <p:grpSpPr>
          <a:xfrm>
            <a:off x="6557583" y="1327087"/>
            <a:ext cx="1035608" cy="1251035"/>
            <a:chOff x="7246131" y="1478671"/>
            <a:chExt cx="1035608" cy="125103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10910C6-CECB-63F0-2639-032EB89D66B3}"/>
                </a:ext>
              </a:extLst>
            </p:cNvPr>
            <p:cNvSpPr/>
            <p:nvPr/>
          </p:nvSpPr>
          <p:spPr bwMode="auto">
            <a:xfrm>
              <a:off x="7680300" y="147867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69747E6-77E0-C91A-2D1E-EC8472508DD3}"/>
                </a:ext>
              </a:extLst>
            </p:cNvPr>
            <p:cNvCxnSpPr>
              <a:cxnSpLocks/>
              <a:stCxn id="54" idx="1"/>
            </p:cNvCxnSpPr>
            <p:nvPr/>
          </p:nvCxnSpPr>
          <p:spPr bwMode="auto">
            <a:xfrm flipH="1">
              <a:off x="7246131" y="1531937"/>
              <a:ext cx="4341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8BF83E-1DC8-C50D-9C3D-2203CCFE93AA}"/>
                </a:ext>
              </a:extLst>
            </p:cNvPr>
            <p:cNvSpPr/>
            <p:nvPr/>
          </p:nvSpPr>
          <p:spPr bwMode="auto">
            <a:xfrm>
              <a:off x="7680300" y="1876340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37177AF-AC88-77CE-946A-1508A0408AF0}"/>
                </a:ext>
              </a:extLst>
            </p:cNvPr>
            <p:cNvCxnSpPr>
              <a:cxnSpLocks/>
              <a:endCxn id="56" idx="1"/>
            </p:cNvCxnSpPr>
            <p:nvPr/>
          </p:nvCxnSpPr>
          <p:spPr bwMode="auto">
            <a:xfrm>
              <a:off x="7258037" y="1929606"/>
              <a:ext cx="4222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A0FFEF-C94D-940D-B263-680B642CCB2F}"/>
                </a:ext>
              </a:extLst>
            </p:cNvPr>
            <p:cNvSpPr/>
            <p:nvPr/>
          </p:nvSpPr>
          <p:spPr bwMode="auto">
            <a:xfrm>
              <a:off x="7680300" y="227400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108F528-BD3F-9565-3E33-9E8678B76143}"/>
                </a:ext>
              </a:extLst>
            </p:cNvPr>
            <p:cNvCxnSpPr>
              <a:cxnSpLocks/>
              <a:stCxn id="58" idx="1"/>
            </p:cNvCxnSpPr>
            <p:nvPr/>
          </p:nvCxnSpPr>
          <p:spPr bwMode="auto">
            <a:xfrm flipH="1">
              <a:off x="7253275" y="2327275"/>
              <a:ext cx="427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C7264BF-D087-10B3-255F-52E1F618FB8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55508" y="1934368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0B0C7C2-F557-DF24-F5AE-4B69E508330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57889" y="2332037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C6632BB-B415-7CA2-8380-8EBAEF0CF2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74583" y="1529555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4852C67-9C1A-43DB-A53C-B0A08139D9E9}"/>
                </a:ext>
              </a:extLst>
            </p:cNvPr>
            <p:cNvGrpSpPr/>
            <p:nvPr/>
          </p:nvGrpSpPr>
          <p:grpSpPr>
            <a:xfrm>
              <a:off x="8048376" y="2677319"/>
              <a:ext cx="233363" cy="52387"/>
              <a:chOff x="1473994" y="2859882"/>
              <a:chExt cx="233363" cy="52387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B47C19-2D5B-12CF-2F3E-19C7E785DC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305E65C-AC75-B844-110B-D12D4CEB5F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C250AEA-70BF-E7EF-2547-3E100620BF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5FB0FEE2-062F-813E-630F-A4DF03E389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6312801-76E6-0451-67E2-D1F0F0AEBB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18C48F3-5F76-12BD-5433-54964A91B131}"/>
                </a:ext>
              </a:extLst>
            </p:cNvPr>
            <p:cNvCxnSpPr>
              <a:cxnSpLocks/>
              <a:endCxn id="54" idx="3"/>
            </p:cNvCxnSpPr>
            <p:nvPr/>
          </p:nvCxnSpPr>
          <p:spPr bwMode="auto">
            <a:xfrm flipH="1">
              <a:off x="7955508" y="1531937"/>
              <a:ext cx="2193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845470A-FBE5-9F93-6C26-2B3DAA9CA659}"/>
              </a:ext>
            </a:extLst>
          </p:cNvPr>
          <p:cNvSpPr/>
          <p:nvPr/>
        </p:nvSpPr>
        <p:spPr>
          <a:xfrm>
            <a:off x="6828244" y="1005575"/>
            <a:ext cx="1313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(const. Z)</a:t>
            </a:r>
            <a:endParaRPr lang="en-US" sz="1400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8F035D6-2CC2-6501-4EB9-D153B48F2247}"/>
              </a:ext>
            </a:extLst>
          </p:cNvPr>
          <p:cNvSpPr/>
          <p:nvPr/>
        </p:nvSpPr>
        <p:spPr bwMode="auto">
          <a:xfrm rot="5400000">
            <a:off x="5483082" y="3029955"/>
            <a:ext cx="275208" cy="1065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11863B-B31E-AC71-D94B-005286449024}"/>
              </a:ext>
            </a:extLst>
          </p:cNvPr>
          <p:cNvCxnSpPr>
            <a:cxnSpLocks/>
            <a:stCxn id="149" idx="1"/>
          </p:cNvCxnSpPr>
          <p:nvPr/>
        </p:nvCxnSpPr>
        <p:spPr bwMode="auto">
          <a:xfrm rot="5400000" flipH="1">
            <a:off x="5403601" y="2728532"/>
            <a:ext cx="4341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586262B-FED5-C9CC-13AC-6485A34769FB}"/>
              </a:ext>
            </a:extLst>
          </p:cNvPr>
          <p:cNvSpPr/>
          <p:nvPr/>
        </p:nvSpPr>
        <p:spPr bwMode="auto">
          <a:xfrm rot="5400000">
            <a:off x="5085413" y="3029955"/>
            <a:ext cx="275208" cy="1065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FF591A2-2C7A-5DA1-377C-9979E07AC68C}"/>
              </a:ext>
            </a:extLst>
          </p:cNvPr>
          <p:cNvCxnSpPr>
            <a:cxnSpLocks/>
            <a:endCxn id="151" idx="1"/>
          </p:cNvCxnSpPr>
          <p:nvPr/>
        </p:nvCxnSpPr>
        <p:spPr bwMode="auto">
          <a:xfrm rot="5400000">
            <a:off x="5011885" y="2734485"/>
            <a:ext cx="4222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71D334B-1B57-59D8-E306-B707A1E0AFFE}"/>
              </a:ext>
            </a:extLst>
          </p:cNvPr>
          <p:cNvSpPr/>
          <p:nvPr/>
        </p:nvSpPr>
        <p:spPr bwMode="auto">
          <a:xfrm rot="5400000">
            <a:off x="4687744" y="3029955"/>
            <a:ext cx="275208" cy="1065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907E96A-9C8F-233B-30EC-EB21E361200E}"/>
              </a:ext>
            </a:extLst>
          </p:cNvPr>
          <p:cNvCxnSpPr>
            <a:cxnSpLocks/>
            <a:stCxn id="153" idx="1"/>
          </p:cNvCxnSpPr>
          <p:nvPr/>
        </p:nvCxnSpPr>
        <p:spPr bwMode="auto">
          <a:xfrm rot="5400000" flipH="1">
            <a:off x="4611835" y="2732104"/>
            <a:ext cx="4270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195EC52-70EC-2902-A9F9-C83A26B47881}"/>
              </a:ext>
            </a:extLst>
          </p:cNvPr>
          <p:cNvCxnSpPr>
            <a:cxnSpLocks/>
          </p:cNvCxnSpPr>
          <p:nvPr/>
        </p:nvCxnSpPr>
        <p:spPr bwMode="auto">
          <a:xfrm flipV="1">
            <a:off x="5220636" y="3218444"/>
            <a:ext cx="0" cy="454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C564D7F5-DEDE-91D6-8B2C-7F6CAC2D36A9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4709858" y="3333934"/>
            <a:ext cx="221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7C4590B-B3D9-DB5E-9A65-FF69B30C3D2C}"/>
              </a:ext>
            </a:extLst>
          </p:cNvPr>
          <p:cNvCxnSpPr>
            <a:cxnSpLocks/>
          </p:cNvCxnSpPr>
          <p:nvPr/>
        </p:nvCxnSpPr>
        <p:spPr bwMode="auto">
          <a:xfrm flipH="1">
            <a:off x="4820586" y="3439900"/>
            <a:ext cx="802482" cy="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04B604F-86F0-16DB-7599-08FF75F7F5BA}"/>
              </a:ext>
            </a:extLst>
          </p:cNvPr>
          <p:cNvGrpSpPr/>
          <p:nvPr/>
        </p:nvGrpSpPr>
        <p:grpSpPr>
          <a:xfrm>
            <a:off x="5101573" y="3672793"/>
            <a:ext cx="233363" cy="52387"/>
            <a:chOff x="1473994" y="2859882"/>
            <a:chExt cx="233363" cy="52387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7BE5853-941F-4F49-E11A-DBDCFF9CC2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73994" y="2859882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119DF8A-8A10-E840-1952-98DD994280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43063" y="2859882"/>
              <a:ext cx="64294" cy="52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9998F0C-2BA1-9661-F35C-E16CC62A8B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93057" y="2859882"/>
              <a:ext cx="64294" cy="52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15D0ED0-4FF2-9787-66BD-34F4512D0B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43051" y="2859882"/>
              <a:ext cx="64294" cy="52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B9529D5-E7C1-D222-28EB-C25CDB657B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93045" y="2859882"/>
              <a:ext cx="64294" cy="52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3840012-59EE-52C7-7A5A-27C531CF7A3B}"/>
              </a:ext>
            </a:extLst>
          </p:cNvPr>
          <p:cNvCxnSpPr>
            <a:cxnSpLocks/>
            <a:endCxn id="149" idx="3"/>
          </p:cNvCxnSpPr>
          <p:nvPr/>
        </p:nvCxnSpPr>
        <p:spPr bwMode="auto">
          <a:xfrm rot="5400000" flipH="1">
            <a:off x="5511024" y="3330486"/>
            <a:ext cx="2193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244F223-93EC-8C34-6D8B-CA10633D79DE}"/>
              </a:ext>
            </a:extLst>
          </p:cNvPr>
          <p:cNvCxnSpPr>
            <a:cxnSpLocks/>
            <a:endCxn id="33" idx="4"/>
          </p:cNvCxnSpPr>
          <p:nvPr/>
        </p:nvCxnSpPr>
        <p:spPr bwMode="auto">
          <a:xfrm flipH="1" flipV="1">
            <a:off x="4532488" y="2204267"/>
            <a:ext cx="292583" cy="3214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D71A997-08AF-5672-4198-F0617A51E8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32488" y="1796797"/>
            <a:ext cx="690281" cy="7289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236562A-5C3C-E1EC-9C25-EB3CCDED8B0F}"/>
              </a:ext>
            </a:extLst>
          </p:cNvPr>
          <p:cNvCxnSpPr>
            <a:cxnSpLocks/>
            <a:endCxn id="31" idx="5"/>
          </p:cNvCxnSpPr>
          <p:nvPr/>
        </p:nvCxnSpPr>
        <p:spPr bwMode="auto">
          <a:xfrm flipH="1" flipV="1">
            <a:off x="4554376" y="1404625"/>
            <a:ext cx="1065655" cy="11068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0" name="Rectangle 639">
            <a:extLst>
              <a:ext uri="{FF2B5EF4-FFF2-40B4-BE49-F238E27FC236}">
                <a16:creationId xmlns:a16="http://schemas.microsoft.com/office/drawing/2014/main" id="{83212E12-47D8-A3EC-E921-605F6C8E9B11}"/>
              </a:ext>
            </a:extLst>
          </p:cNvPr>
          <p:cNvSpPr/>
          <p:nvPr/>
        </p:nvSpPr>
        <p:spPr>
          <a:xfrm>
            <a:off x="5743435" y="2927211"/>
            <a:ext cx="1313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(const. Z)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" name="TextBox 640">
                <a:extLst>
                  <a:ext uri="{FF2B5EF4-FFF2-40B4-BE49-F238E27FC236}">
                    <a16:creationId xmlns:a16="http://schemas.microsoft.com/office/drawing/2014/main" id="{F129AEC9-68DA-53D9-CDC0-58614E1F94EC}"/>
                  </a:ext>
                </a:extLst>
              </p:cNvPr>
              <p:cNvSpPr txBox="1"/>
              <p:nvPr/>
            </p:nvSpPr>
            <p:spPr>
              <a:xfrm>
                <a:off x="1053483" y="3886334"/>
                <a:ext cx="6871938" cy="1239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200" b="1" dirty="0">
                    <a:latin typeface="Cambria Math" panose="02040503050406030204" pitchFamily="18" charset="0"/>
                  </a:rPr>
                  <a:t>As shown in the figure, another constant-Z load is connected to Bus m. Then we can define: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1200" b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200" dirty="0"/>
              </a:p>
              <a:p>
                <a:pPr>
                  <a:lnSpc>
                    <a:spcPct val="110000"/>
                  </a:lnSpc>
                </a:pPr>
                <a:r>
                  <a:rPr lang="en-US" sz="1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corresponding </a:t>
                </a:r>
                <a:r>
                  <a:rPr lang="en-US" altLang="zh-CN" sz="1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modifications is required for Bus m, while analysis for Bus k and Bus n remain unchanged.</a:t>
                </a:r>
                <a:endParaRPr lang="en-US" sz="1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1" name="TextBox 640">
                <a:extLst>
                  <a:ext uri="{FF2B5EF4-FFF2-40B4-BE49-F238E27FC236}">
                    <a16:creationId xmlns:a16="http://schemas.microsoft.com/office/drawing/2014/main" id="{F129AEC9-68DA-53D9-CDC0-58614E1F9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83" y="3886334"/>
                <a:ext cx="6871938" cy="1239250"/>
              </a:xfrm>
              <a:prstGeom prst="rect">
                <a:avLst/>
              </a:prstGeom>
              <a:blipFill>
                <a:blip r:embed="rId3"/>
                <a:stretch>
                  <a:fillRect l="-1420" t="-344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2" name="TextBox 641">
                <a:extLst>
                  <a:ext uri="{FF2B5EF4-FFF2-40B4-BE49-F238E27FC236}">
                    <a16:creationId xmlns:a16="http://schemas.microsoft.com/office/drawing/2014/main" id="{106C0AD3-0FC6-5EC1-CB40-DE6CEC8F3028}"/>
                  </a:ext>
                </a:extLst>
              </p:cNvPr>
              <p:cNvSpPr txBox="1"/>
              <p:nvPr/>
            </p:nvSpPr>
            <p:spPr>
              <a:xfrm>
                <a:off x="5673951" y="2734485"/>
                <a:ext cx="28315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2" name="TextBox 641">
                <a:extLst>
                  <a:ext uri="{FF2B5EF4-FFF2-40B4-BE49-F238E27FC236}">
                    <a16:creationId xmlns:a16="http://schemas.microsoft.com/office/drawing/2014/main" id="{106C0AD3-0FC6-5EC1-CB40-DE6CEC8F3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51" y="2734485"/>
                <a:ext cx="283154" cy="184666"/>
              </a:xfrm>
              <a:prstGeom prst="rect">
                <a:avLst/>
              </a:prstGeom>
              <a:blipFill>
                <a:blip r:embed="rId4"/>
                <a:stretch>
                  <a:fillRect l="-8696" r="-217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3" name="TextBox 642">
                <a:extLst>
                  <a:ext uri="{FF2B5EF4-FFF2-40B4-BE49-F238E27FC236}">
                    <a16:creationId xmlns:a16="http://schemas.microsoft.com/office/drawing/2014/main" id="{C4B3B457-AC50-2DBE-FB69-57EF708CEFBA}"/>
                  </a:ext>
                </a:extLst>
              </p:cNvPr>
              <p:cNvSpPr txBox="1"/>
              <p:nvPr/>
            </p:nvSpPr>
            <p:spPr>
              <a:xfrm>
                <a:off x="5252783" y="2740326"/>
                <a:ext cx="28315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3" name="TextBox 642">
                <a:extLst>
                  <a:ext uri="{FF2B5EF4-FFF2-40B4-BE49-F238E27FC236}">
                    <a16:creationId xmlns:a16="http://schemas.microsoft.com/office/drawing/2014/main" id="{C4B3B457-AC50-2DBE-FB69-57EF708CE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83" y="2740326"/>
                <a:ext cx="283154" cy="184666"/>
              </a:xfrm>
              <a:prstGeom prst="rect">
                <a:avLst/>
              </a:prstGeom>
              <a:blipFill>
                <a:blip r:embed="rId5"/>
                <a:stretch>
                  <a:fillRect l="-8696" r="-217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4" name="TextBox 643">
                <a:extLst>
                  <a:ext uri="{FF2B5EF4-FFF2-40B4-BE49-F238E27FC236}">
                    <a16:creationId xmlns:a16="http://schemas.microsoft.com/office/drawing/2014/main" id="{D64B8732-214A-79A0-E5AA-B40A4B2A6189}"/>
                  </a:ext>
                </a:extLst>
              </p:cNvPr>
              <p:cNvSpPr txBox="1"/>
              <p:nvPr/>
            </p:nvSpPr>
            <p:spPr>
              <a:xfrm>
                <a:off x="4846895" y="2746514"/>
                <a:ext cx="28315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4" name="TextBox 643">
                <a:extLst>
                  <a:ext uri="{FF2B5EF4-FFF2-40B4-BE49-F238E27FC236}">
                    <a16:creationId xmlns:a16="http://schemas.microsoft.com/office/drawing/2014/main" id="{D64B8732-214A-79A0-E5AA-B40A4B2A6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895" y="2746514"/>
                <a:ext cx="283154" cy="184666"/>
              </a:xfrm>
              <a:prstGeom prst="rect">
                <a:avLst/>
              </a:prstGeom>
              <a:blipFill>
                <a:blip r:embed="rId6"/>
                <a:stretch>
                  <a:fillRect l="-638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25F49E6-4169-95FB-2F97-0B941B176DE7}"/>
              </a:ext>
            </a:extLst>
          </p:cNvPr>
          <p:cNvSpPr/>
          <p:nvPr/>
        </p:nvSpPr>
        <p:spPr bwMode="auto">
          <a:xfrm>
            <a:off x="1554896" y="2701523"/>
            <a:ext cx="1953451" cy="1114664"/>
          </a:xfrm>
          <a:prstGeom prst="wedgeRoundRectCallout">
            <a:avLst>
              <a:gd name="adj1" fmla="val -1774"/>
              <a:gd name="adj2" fmla="val -6752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Times" charset="0"/>
              </a:rPr>
              <a:t>In this simple example, the system includes only 3 buses and supplies 1 three-phase load at Bus n. If another three-phase load is connected to Bus m, how can we modify the Y matrix?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43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(2)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Bus 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1) Branch currents of Line 1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According to Kirchhoff’s voltage law: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⇒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𝑚𝑘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2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𝑚𝑘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blipFill>
                <a:blip r:embed="rId3"/>
                <a:stretch>
                  <a:fillRect l="-1243"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4912590-0F17-6F24-B0E5-680D541FED77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382891" y="1080022"/>
            <a:chExt cx="8520070" cy="2038905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8D6E2C99-1BF1-4209-8712-1F3483286B5B}"/>
                </a:ext>
              </a:extLst>
            </p:cNvPr>
            <p:cNvGrpSpPr/>
            <p:nvPr/>
          </p:nvGrpSpPr>
          <p:grpSpPr>
            <a:xfrm>
              <a:off x="382891" y="1080022"/>
              <a:ext cx="8520070" cy="2038905"/>
              <a:chOff x="604835" y="3654544"/>
              <a:chExt cx="8520070" cy="2038905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87AA669-756A-4B8F-AD89-64B8CCF0345A}"/>
                  </a:ext>
                </a:extLst>
              </p:cNvPr>
              <p:cNvSpPr/>
              <p:nvPr/>
            </p:nvSpPr>
            <p:spPr bwMode="auto">
              <a:xfrm>
                <a:off x="6886575" y="3924458"/>
                <a:ext cx="1089026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76405A4-A161-420D-8B88-26CC0086BF7C}"/>
                  </a:ext>
                </a:extLst>
              </p:cNvPr>
              <p:cNvSpPr/>
              <p:nvPr/>
            </p:nvSpPr>
            <p:spPr bwMode="auto">
              <a:xfrm>
                <a:off x="4130676" y="3901598"/>
                <a:ext cx="1093784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6B8BBF4E-0A6B-4BD4-AEEE-107A18A974E0}"/>
                  </a:ext>
                </a:extLst>
              </p:cNvPr>
              <p:cNvSpPr/>
              <p:nvPr/>
            </p:nvSpPr>
            <p:spPr bwMode="auto">
              <a:xfrm>
                <a:off x="1695446" y="3924458"/>
                <a:ext cx="990600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7305FF73-E2FE-4075-A584-ED0C49635DBE}"/>
                  </a:ext>
                </a:extLst>
              </p:cNvPr>
              <p:cNvSpPr/>
              <p:nvPr/>
            </p:nvSpPr>
            <p:spPr bwMode="auto">
              <a:xfrm>
                <a:off x="2040966" y="4212273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198E015-FAA9-4300-920C-DF81AF9E7F8A}"/>
                  </a:ext>
                </a:extLst>
              </p:cNvPr>
              <p:cNvSpPr/>
              <p:nvPr/>
            </p:nvSpPr>
            <p:spPr>
              <a:xfrm>
                <a:off x="896231" y="3711694"/>
                <a:ext cx="69762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Vsource</a:t>
                </a:r>
                <a:endParaRPr lang="en-US" sz="1200" dirty="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3E0C050-9051-4E3F-AFF5-A47B5D4F049C}"/>
                  </a:ext>
                </a:extLst>
              </p:cNvPr>
              <p:cNvSpPr/>
              <p:nvPr/>
            </p:nvSpPr>
            <p:spPr>
              <a:xfrm>
                <a:off x="1844599" y="3654544"/>
                <a:ext cx="55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k</a:t>
                </a:r>
                <a:endParaRPr lang="en-US" sz="1200" dirty="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89E79D3F-E90B-4D4E-A1A5-B07834F0818C}"/>
                  </a:ext>
                </a:extLst>
              </p:cNvPr>
              <p:cNvSpPr/>
              <p:nvPr/>
            </p:nvSpPr>
            <p:spPr>
              <a:xfrm>
                <a:off x="3150482" y="36958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1</a:t>
                </a:r>
                <a:endParaRPr lang="en-US" sz="1200" dirty="0"/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90184DDA-80E1-4943-AF71-CCBBFC82BF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72162" y="40185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F35E0B5C-FEE9-4660-8408-8C596677EDC9}"/>
                      </a:ext>
                    </a:extLst>
                  </p:cNvPr>
                  <p:cNvSpPr txBox="1"/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7" name="TextBox 996">
                    <a:extLst>
                      <a:ext uri="{FF2B5EF4-FFF2-40B4-BE49-F238E27FC236}">
                        <a16:creationId xmlns:a16="http://schemas.microsoft.com/office/drawing/2014/main" id="{280C185B-48AB-456E-8C61-E2B62096D1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634" r="-73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4C859FD2-824D-4E91-9A8F-4D22152F897C}"/>
                      </a:ext>
                    </a:extLst>
                  </p:cNvPr>
                  <p:cNvSpPr txBox="1"/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8" name="TextBox 997">
                    <a:extLst>
                      <a:ext uri="{FF2B5EF4-FFF2-40B4-BE49-F238E27FC236}">
                        <a16:creationId xmlns:a16="http://schemas.microsoft.com/office/drawing/2014/main" id="{5E32C808-7BBF-45FB-B4EA-B1A175C17A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EAD0D8E7-3803-49C7-B7CB-58BB0066730E}"/>
                  </a:ext>
                </a:extLst>
              </p:cNvPr>
              <p:cNvSpPr/>
              <p:nvPr/>
            </p:nvSpPr>
            <p:spPr bwMode="auto">
              <a:xfrm>
                <a:off x="2024297" y="4738529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8C948A4E-8157-4611-8964-9C98607970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5493" y="4544854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139B4871-EE4A-401B-8E71-A5E1A13109D8}"/>
                      </a:ext>
                    </a:extLst>
                  </p:cNvPr>
                  <p:cNvSpPr txBox="1"/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1" name="TextBox 1000">
                    <a:extLst>
                      <a:ext uri="{FF2B5EF4-FFF2-40B4-BE49-F238E27FC236}">
                        <a16:creationId xmlns:a16="http://schemas.microsoft.com/office/drawing/2014/main" id="{FC3F694E-9DD2-4B60-AB4A-8F7554A626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D626FBE5-9622-4CBA-884C-6689A2514CD1}"/>
                  </a:ext>
                </a:extLst>
              </p:cNvPr>
              <p:cNvSpPr/>
              <p:nvPr/>
            </p:nvSpPr>
            <p:spPr bwMode="auto">
              <a:xfrm>
                <a:off x="2031441" y="5262404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3B1A7524-0B8D-4B41-B534-0B6DCD5F99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62637" y="5068729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D90A6903-51D7-463B-A70F-A1A668465583}"/>
                      </a:ext>
                    </a:extLst>
                  </p:cNvPr>
                  <p:cNvSpPr txBox="1"/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4" name="TextBox 1003">
                    <a:extLst>
                      <a:ext uri="{FF2B5EF4-FFF2-40B4-BE49-F238E27FC236}">
                        <a16:creationId xmlns:a16="http://schemas.microsoft.com/office/drawing/2014/main" id="{5A29FF51-7C2C-43B5-8273-1DA257100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41639A23-F460-4987-AAE8-59AD7E6856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05274" y="42456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2787463D-B83A-490A-884E-2C5246BFA665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6" name="TextBox 1005">
                    <a:extLst>
                      <a:ext uri="{FF2B5EF4-FFF2-40B4-BE49-F238E27FC236}">
                        <a16:creationId xmlns:a16="http://schemas.microsoft.com/office/drawing/2014/main" id="{69777C4B-AC22-4D46-A9D5-7E7269B4C1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000" r="-25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50ED6F2D-E9AF-4531-B8D0-D103413B5A67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7" name="TextBox 1006">
                    <a:extLst>
                      <a:ext uri="{FF2B5EF4-FFF2-40B4-BE49-F238E27FC236}">
                        <a16:creationId xmlns:a16="http://schemas.microsoft.com/office/drawing/2014/main" id="{E12B3E85-77ED-4EA8-BC7B-1696887E3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D03F99D1-264E-4246-BBCC-8A0B1E9AA0A7}"/>
                      </a:ext>
                    </a:extLst>
                  </p:cNvPr>
                  <p:cNvSpPr txBox="1"/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8" name="TextBox 1007">
                    <a:extLst>
                      <a:ext uri="{FF2B5EF4-FFF2-40B4-BE49-F238E27FC236}">
                        <a16:creationId xmlns:a16="http://schemas.microsoft.com/office/drawing/2014/main" id="{B7A3F281-2F86-4C45-A945-EB169DF03E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1D8769A3-9379-4019-B41F-2E267DC24F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89399" y="4772657"/>
                <a:ext cx="6550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CC81C3C8-682A-48BA-870F-AD8B2EB4AD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98924" y="52997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94ED0473-511F-4CAD-A66A-8220AD88AACB}"/>
                  </a:ext>
                </a:extLst>
              </p:cNvPr>
              <p:cNvSpPr/>
              <p:nvPr/>
            </p:nvSpPr>
            <p:spPr bwMode="auto">
              <a:xfrm flipH="1">
                <a:off x="2741291" y="471621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1654787-C971-49CD-A694-7A82F2B36F4A}"/>
                  </a:ext>
                </a:extLst>
              </p:cNvPr>
              <p:cNvSpPr/>
              <p:nvPr/>
            </p:nvSpPr>
            <p:spPr bwMode="auto">
              <a:xfrm flipH="1">
                <a:off x="2741291" y="524009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E5562172-DC5F-4EB7-A7EB-8A9DC3254E6E}"/>
                  </a:ext>
                </a:extLst>
              </p:cNvPr>
              <p:cNvSpPr/>
              <p:nvPr/>
            </p:nvSpPr>
            <p:spPr bwMode="auto">
              <a:xfrm flipH="1">
                <a:off x="2741291" y="419234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54458263-390E-490A-9183-29E2F3C7A5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8093" y="4248782"/>
                <a:ext cx="154803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4C884F91-9D13-45F9-BCFB-A8B63F2213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4912" y="4775832"/>
                <a:ext cx="153215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FE393E9-D691-45A1-961C-39D62F7328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9674" y="5299707"/>
                <a:ext cx="15345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017A320E-247F-4163-AE81-41FF7B1AEFE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7" name="TextBox 1016">
                    <a:extLst>
                      <a:ext uri="{FF2B5EF4-FFF2-40B4-BE49-F238E27FC236}">
                        <a16:creationId xmlns:a16="http://schemas.microsoft.com/office/drawing/2014/main" id="{7D4A62E2-6B98-4614-BB2B-F0C805A39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24DE0EAC-8332-4FCF-8F7E-61659DC46279}"/>
                      </a:ext>
                    </a:extLst>
                  </p:cNvPr>
                  <p:cNvSpPr txBox="1"/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8" name="TextBox 1017">
                    <a:extLst>
                      <a:ext uri="{FF2B5EF4-FFF2-40B4-BE49-F238E27FC236}">
                        <a16:creationId xmlns:a16="http://schemas.microsoft.com/office/drawing/2014/main" id="{82E09C06-E142-4E08-967F-8F59524C4E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4A735AD8-9359-455C-AD9C-9EEA51E92FBD}"/>
                      </a:ext>
                    </a:extLst>
                  </p:cNvPr>
                  <p:cNvSpPr txBox="1"/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9" name="TextBox 1018">
                    <a:extLst>
                      <a:ext uri="{FF2B5EF4-FFF2-40B4-BE49-F238E27FC236}">
                        <a16:creationId xmlns:a16="http://schemas.microsoft.com/office/drawing/2014/main" id="{6F1B2629-4329-48AE-90E9-6B5C9FA088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8" name="Right Brace 207">
                <a:extLst>
                  <a:ext uri="{FF2B5EF4-FFF2-40B4-BE49-F238E27FC236}">
                    <a16:creationId xmlns:a16="http://schemas.microsoft.com/office/drawing/2014/main" id="{0D062B15-0DE6-4FDC-9693-01FD0A2EFA56}"/>
                  </a:ext>
                </a:extLst>
              </p:cNvPr>
              <p:cNvSpPr/>
              <p:nvPr/>
            </p:nvSpPr>
            <p:spPr bwMode="auto">
              <a:xfrm>
                <a:off x="3085777" y="4261485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A5E29425-FED9-4A10-85A0-04818D1EDBFC}"/>
                      </a:ext>
                    </a:extLst>
                  </p:cNvPr>
                  <p:cNvSpPr txBox="1"/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1" name="TextBox 1020">
                    <a:extLst>
                      <a:ext uri="{FF2B5EF4-FFF2-40B4-BE49-F238E27FC236}">
                        <a16:creationId xmlns:a16="http://schemas.microsoft.com/office/drawing/2014/main" id="{5EBDFBE1-9AD2-4CEC-BA0A-09F0BA9BA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0" name="Right Brace 209">
                <a:extLst>
                  <a:ext uri="{FF2B5EF4-FFF2-40B4-BE49-F238E27FC236}">
                    <a16:creationId xmlns:a16="http://schemas.microsoft.com/office/drawing/2014/main" id="{32EC1330-B611-4570-A07D-DCD073E9AEFB}"/>
                  </a:ext>
                </a:extLst>
              </p:cNvPr>
              <p:cNvSpPr/>
              <p:nvPr/>
            </p:nvSpPr>
            <p:spPr bwMode="auto">
              <a:xfrm>
                <a:off x="3088159" y="4787741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1" name="TextBox 210">
                    <a:extLst>
                      <a:ext uri="{FF2B5EF4-FFF2-40B4-BE49-F238E27FC236}">
                        <a16:creationId xmlns:a16="http://schemas.microsoft.com/office/drawing/2014/main" id="{C227EE72-FE7E-416B-9BFC-97784F9DD2A7}"/>
                      </a:ext>
                    </a:extLst>
                  </p:cNvPr>
                  <p:cNvSpPr txBox="1"/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3" name="TextBox 1022">
                    <a:extLst>
                      <a:ext uri="{FF2B5EF4-FFF2-40B4-BE49-F238E27FC236}">
                        <a16:creationId xmlns:a16="http://schemas.microsoft.com/office/drawing/2014/main" id="{E08B9DD8-3840-441F-A725-A4725E9B8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286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2" name="Right Brace 211">
                <a:extLst>
                  <a:ext uri="{FF2B5EF4-FFF2-40B4-BE49-F238E27FC236}">
                    <a16:creationId xmlns:a16="http://schemas.microsoft.com/office/drawing/2014/main" id="{87409422-BB8B-4B65-96AB-44BFAB1C037E}"/>
                  </a:ext>
                </a:extLst>
              </p:cNvPr>
              <p:cNvSpPr/>
              <p:nvPr/>
            </p:nvSpPr>
            <p:spPr bwMode="auto">
              <a:xfrm>
                <a:off x="3581075" y="4261485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3" name="TextBox 212">
                    <a:extLst>
                      <a:ext uri="{FF2B5EF4-FFF2-40B4-BE49-F238E27FC236}">
                        <a16:creationId xmlns:a16="http://schemas.microsoft.com/office/drawing/2014/main" id="{F7103801-4281-409A-B86D-FD7E4764D96F}"/>
                      </a:ext>
                    </a:extLst>
                  </p:cNvPr>
                  <p:cNvSpPr txBox="1"/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5" name="TextBox 1024">
                    <a:extLst>
                      <a:ext uri="{FF2B5EF4-FFF2-40B4-BE49-F238E27FC236}">
                        <a16:creationId xmlns:a16="http://schemas.microsoft.com/office/drawing/2014/main" id="{85B3F89A-7C4E-4D0E-B825-C0C3A8D180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803E6BEE-26CC-4548-AACA-8C788E069857}"/>
                  </a:ext>
                </a:extLst>
              </p:cNvPr>
              <p:cNvSpPr/>
              <p:nvPr/>
            </p:nvSpPr>
            <p:spPr bwMode="auto">
              <a:xfrm>
                <a:off x="4560327" y="4217035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1932D20-54B8-49D2-9BBB-356B77112918}"/>
                  </a:ext>
                </a:extLst>
              </p:cNvPr>
              <p:cNvSpPr/>
              <p:nvPr/>
            </p:nvSpPr>
            <p:spPr>
              <a:xfrm>
                <a:off x="4363960" y="3659306"/>
                <a:ext cx="58221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m</a:t>
                </a:r>
                <a:endParaRPr lang="en-US" sz="1200" dirty="0"/>
              </a:p>
            </p:txBody>
          </p: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D76443DF-6EFC-4576-8296-A4AD5ABB3C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1523" y="4023360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357306B9-FB8E-4030-958D-C653C7F378AF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357306B9-FB8E-4030-958D-C653C7F378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2766" r="-4255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8" name="TextBox 217">
                    <a:extLst>
                      <a:ext uri="{FF2B5EF4-FFF2-40B4-BE49-F238E27FC236}">
                        <a16:creationId xmlns:a16="http://schemas.microsoft.com/office/drawing/2014/main" id="{10981D22-791E-4D28-96A7-9E746EE32FF8}"/>
                      </a:ext>
                    </a:extLst>
                  </p:cNvPr>
                  <p:cNvSpPr txBox="1"/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0" name="TextBox 1029">
                    <a:extLst>
                      <a:ext uri="{FF2B5EF4-FFF2-40B4-BE49-F238E27FC236}">
                        <a16:creationId xmlns:a16="http://schemas.microsoft.com/office/drawing/2014/main" id="{6D5595D5-8C3A-4051-BC1A-49F7FFC865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3953" t="-3125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ABD352DE-97BC-4F5C-9D2E-FFA466BF47A6}"/>
                  </a:ext>
                </a:extLst>
              </p:cNvPr>
              <p:cNvSpPr/>
              <p:nvPr/>
            </p:nvSpPr>
            <p:spPr bwMode="auto">
              <a:xfrm>
                <a:off x="4543658" y="4743291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5462E394-C665-4B1C-99C3-028AA7D793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74854" y="4549616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D240CD0D-A03B-460B-9399-A5BE073D0340}"/>
                      </a:ext>
                    </a:extLst>
                  </p:cNvPr>
                  <p:cNvSpPr txBox="1"/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D240CD0D-A03B-460B-9399-A5BE073D03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2500" r="-208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6CF3393-8700-4B29-99EB-C570B151D3C2}"/>
                  </a:ext>
                </a:extLst>
              </p:cNvPr>
              <p:cNvSpPr/>
              <p:nvPr/>
            </p:nvSpPr>
            <p:spPr bwMode="auto">
              <a:xfrm>
                <a:off x="4550802" y="526716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B4E46E36-B221-442C-A5A6-A4666198986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81998" y="507349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id="{2C8B495B-6366-4FF2-B4E0-20701F28CEF2}"/>
                      </a:ext>
                    </a:extLst>
                  </p:cNvPr>
                  <p:cNvSpPr txBox="1"/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id="{2C8B495B-6366-4FF2-B4E0-20701F28CE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2500" r="-2083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1217A7D-7516-4BDD-B8FC-5B88CDD039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24636" y="4248782"/>
                <a:ext cx="69666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2289C4B-F609-4B1D-8E0C-ACF2847825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8761" y="4775832"/>
                <a:ext cx="7157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AC99127E-5943-4E9A-B93A-6899EBDA2A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18286" y="5302882"/>
                <a:ext cx="69984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919E5A5B-702B-4D6F-B74C-2635BE3376B6}"/>
                  </a:ext>
                </a:extLst>
              </p:cNvPr>
              <p:cNvSpPr/>
              <p:nvPr/>
            </p:nvSpPr>
            <p:spPr bwMode="auto">
              <a:xfrm flipH="1">
                <a:off x="5317807" y="471939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484363E-CE42-4FEB-95AE-06AE794D05C4}"/>
                  </a:ext>
                </a:extLst>
              </p:cNvPr>
              <p:cNvSpPr/>
              <p:nvPr/>
            </p:nvSpPr>
            <p:spPr bwMode="auto">
              <a:xfrm flipH="1">
                <a:off x="5317807" y="5243273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429F137-3502-42B7-9194-BC83DE2048DE}"/>
                  </a:ext>
                </a:extLst>
              </p:cNvPr>
              <p:cNvSpPr/>
              <p:nvPr/>
            </p:nvSpPr>
            <p:spPr bwMode="auto">
              <a:xfrm flipH="1">
                <a:off x="5317807" y="4195516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02AB4D0-2513-48F8-B1A2-6782E3910A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4609" y="4251957"/>
                <a:ext cx="16793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48AF0CA7-DF60-4440-8C2A-9FB1DC6CD1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1428" y="4779007"/>
                <a:ext cx="16697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160E7F9-89AC-4C0F-8909-C1BD9776B9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6190" y="5302882"/>
                <a:ext cx="16682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4" name="TextBox 233">
                    <a:extLst>
                      <a:ext uri="{FF2B5EF4-FFF2-40B4-BE49-F238E27FC236}">
                        <a16:creationId xmlns:a16="http://schemas.microsoft.com/office/drawing/2014/main" id="{55147E46-4D73-4DD9-90DE-25CB3B855579}"/>
                      </a:ext>
                    </a:extLst>
                  </p:cNvPr>
                  <p:cNvSpPr txBox="1"/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87F24A25-4F78-476E-BEE1-089FBB4910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5000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5" name="TextBox 234">
                    <a:extLst>
                      <a:ext uri="{FF2B5EF4-FFF2-40B4-BE49-F238E27FC236}">
                        <a16:creationId xmlns:a16="http://schemas.microsoft.com/office/drawing/2014/main" id="{B4F54DE4-63E0-46DD-BE01-99A000D48327}"/>
                      </a:ext>
                    </a:extLst>
                  </p:cNvPr>
                  <p:cNvSpPr txBox="1"/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8FD17F97-0326-42D3-8BF0-A8556731DA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6" name="TextBox 235">
                    <a:extLst>
                      <a:ext uri="{FF2B5EF4-FFF2-40B4-BE49-F238E27FC236}">
                        <a16:creationId xmlns:a16="http://schemas.microsoft.com/office/drawing/2014/main" id="{76083720-B277-481E-8764-9B5F59897D62}"/>
                      </a:ext>
                    </a:extLst>
                  </p:cNvPr>
                  <p:cNvSpPr txBox="1"/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8" name="TextBox 1047">
                    <a:extLst>
                      <a:ext uri="{FF2B5EF4-FFF2-40B4-BE49-F238E27FC236}">
                        <a16:creationId xmlns:a16="http://schemas.microsoft.com/office/drawing/2014/main" id="{BE7EF9F1-F6BE-477A-AD1D-E698ED1723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7" name="Right Brace 236">
                <a:extLst>
                  <a:ext uri="{FF2B5EF4-FFF2-40B4-BE49-F238E27FC236}">
                    <a16:creationId xmlns:a16="http://schemas.microsoft.com/office/drawing/2014/main" id="{6EC1ED60-FC1A-429F-8122-AB27351DAFB0}"/>
                  </a:ext>
                </a:extLst>
              </p:cNvPr>
              <p:cNvSpPr/>
              <p:nvPr/>
            </p:nvSpPr>
            <p:spPr bwMode="auto">
              <a:xfrm>
                <a:off x="5735318" y="4264660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739D635B-107C-461B-8394-6BD1E5C9D5C4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0" name="TextBox 1049">
                    <a:extLst>
                      <a:ext uri="{FF2B5EF4-FFF2-40B4-BE49-F238E27FC236}">
                        <a16:creationId xmlns:a16="http://schemas.microsoft.com/office/drawing/2014/main" id="{DF6689BC-E600-4FC6-B426-95F4448907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8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9" name="Right Brace 238">
                <a:extLst>
                  <a:ext uri="{FF2B5EF4-FFF2-40B4-BE49-F238E27FC236}">
                    <a16:creationId xmlns:a16="http://schemas.microsoft.com/office/drawing/2014/main" id="{D0CDC7E2-DD1B-4C5F-B518-2C462026A321}"/>
                  </a:ext>
                </a:extLst>
              </p:cNvPr>
              <p:cNvSpPr/>
              <p:nvPr/>
            </p:nvSpPr>
            <p:spPr bwMode="auto">
              <a:xfrm>
                <a:off x="5737700" y="4790916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91736386-374F-44A5-A01B-D6CCB8067D88}"/>
                      </a:ext>
                    </a:extLst>
                  </p:cNvPr>
                  <p:cNvSpPr txBox="1"/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2" name="TextBox 1051">
                    <a:extLst>
                      <a:ext uri="{FF2B5EF4-FFF2-40B4-BE49-F238E27FC236}">
                        <a16:creationId xmlns:a16="http://schemas.microsoft.com/office/drawing/2014/main" id="{998CA2F5-A6F7-4235-823E-02C5F97A0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422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1" name="Right Brace 240">
                <a:extLst>
                  <a:ext uri="{FF2B5EF4-FFF2-40B4-BE49-F238E27FC236}">
                    <a16:creationId xmlns:a16="http://schemas.microsoft.com/office/drawing/2014/main" id="{D2FB31E8-119E-4F4F-9491-AC2739304472}"/>
                  </a:ext>
                </a:extLst>
              </p:cNvPr>
              <p:cNvSpPr/>
              <p:nvPr/>
            </p:nvSpPr>
            <p:spPr bwMode="auto">
              <a:xfrm>
                <a:off x="6321105" y="4264660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TextBox 241">
                    <a:extLst>
                      <a:ext uri="{FF2B5EF4-FFF2-40B4-BE49-F238E27FC236}">
                        <a16:creationId xmlns:a16="http://schemas.microsoft.com/office/drawing/2014/main" id="{92703805-ED6F-4A5B-B061-371FFAF70CC6}"/>
                      </a:ext>
                    </a:extLst>
                  </p:cNvPr>
                  <p:cNvSpPr txBox="1"/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4" name="TextBox 1053">
                    <a:extLst>
                      <a:ext uri="{FF2B5EF4-FFF2-40B4-BE49-F238E27FC236}">
                        <a16:creationId xmlns:a16="http://schemas.microsoft.com/office/drawing/2014/main" id="{2006E59B-3020-4064-9582-28B90C8689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7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C1FFFCF8-2505-4882-AB69-8BC358044876}"/>
                  </a:ext>
                </a:extLst>
              </p:cNvPr>
              <p:cNvSpPr/>
              <p:nvPr/>
            </p:nvSpPr>
            <p:spPr bwMode="auto">
              <a:xfrm>
                <a:off x="7277338" y="421941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70058A8B-3FB5-4EB6-BDEB-80B962998427}"/>
                  </a:ext>
                </a:extLst>
              </p:cNvPr>
              <p:cNvSpPr/>
              <p:nvPr/>
            </p:nvSpPr>
            <p:spPr>
              <a:xfrm>
                <a:off x="7128596" y="3661687"/>
                <a:ext cx="53893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n</a:t>
                </a:r>
                <a:endParaRPr lang="en-US" sz="1200" dirty="0"/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AD69CCD6-4187-428C-A8C2-C5C0555EAA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08534" y="402574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6" name="TextBox 245">
                    <a:extLst>
                      <a:ext uri="{FF2B5EF4-FFF2-40B4-BE49-F238E27FC236}">
                        <a16:creationId xmlns:a16="http://schemas.microsoft.com/office/drawing/2014/main" id="{56FE748C-7EDF-4ED2-9A3E-F98E5AFEEF2A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AA42810B-FDCF-4778-920A-2CC547C94F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7" name="TextBox 246">
                    <a:extLst>
                      <a:ext uri="{FF2B5EF4-FFF2-40B4-BE49-F238E27FC236}">
                        <a16:creationId xmlns:a16="http://schemas.microsoft.com/office/drawing/2014/main" id="{850B5C75-49DA-4F4C-A578-E99EFA383B0D}"/>
                      </a:ext>
                    </a:extLst>
                  </p:cNvPr>
                  <p:cNvSpPr txBox="1"/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9" name="TextBox 1058">
                    <a:extLst>
                      <a:ext uri="{FF2B5EF4-FFF2-40B4-BE49-F238E27FC236}">
                        <a16:creationId xmlns:a16="http://schemas.microsoft.com/office/drawing/2014/main" id="{6427A754-E13D-41AA-B639-79B1210E0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5789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C03576F1-DA86-4220-97B2-9BF157F15E4D}"/>
                  </a:ext>
                </a:extLst>
              </p:cNvPr>
              <p:cNvSpPr/>
              <p:nvPr/>
            </p:nvSpPr>
            <p:spPr bwMode="auto">
              <a:xfrm>
                <a:off x="7260669" y="4745672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436FBCFD-7A9C-4D01-A312-31F7395D19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1865" y="4551997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0" name="TextBox 249">
                    <a:extLst>
                      <a:ext uri="{FF2B5EF4-FFF2-40B4-BE49-F238E27FC236}">
                        <a16:creationId xmlns:a16="http://schemas.microsoft.com/office/drawing/2014/main" id="{EBC13FF2-F8E4-4D8B-96CC-A0FCFA8C516F}"/>
                      </a:ext>
                    </a:extLst>
                  </p:cNvPr>
                  <p:cNvSpPr txBox="1"/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50D06101-E8A0-4D29-9959-C95B7771A2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1" name="TextBox 250">
                    <a:extLst>
                      <a:ext uri="{FF2B5EF4-FFF2-40B4-BE49-F238E27FC236}">
                        <a16:creationId xmlns:a16="http://schemas.microsoft.com/office/drawing/2014/main" id="{FB917EBF-2958-472C-A212-C408BDF7241A}"/>
                      </a:ext>
                    </a:extLst>
                  </p:cNvPr>
                  <p:cNvSpPr txBox="1"/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1E821EF8-45C4-4CD4-9389-E325BEB9CA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41E44B1F-AD9C-4032-A88C-926943DB0EB1}"/>
                  </a:ext>
                </a:extLst>
              </p:cNvPr>
              <p:cNvSpPr/>
              <p:nvPr/>
            </p:nvSpPr>
            <p:spPr bwMode="auto">
              <a:xfrm>
                <a:off x="7267813" y="5269547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B9BEFB85-69C8-4EA1-944B-7F05AC5A5D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9009" y="5075872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TextBox 253">
                    <a:extLst>
                      <a:ext uri="{FF2B5EF4-FFF2-40B4-BE49-F238E27FC236}">
                        <a16:creationId xmlns:a16="http://schemas.microsoft.com/office/drawing/2014/main" id="{FCC8C1E9-12E6-4BF6-BBE1-D83760B1CE0B}"/>
                      </a:ext>
                    </a:extLst>
                  </p:cNvPr>
                  <p:cNvSpPr txBox="1"/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69DB5C99-08CB-4C5B-8E05-E3A5BFB337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3953" r="-232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5" name="TextBox 254">
                    <a:extLst>
                      <a:ext uri="{FF2B5EF4-FFF2-40B4-BE49-F238E27FC236}">
                        <a16:creationId xmlns:a16="http://schemas.microsoft.com/office/drawing/2014/main" id="{A98EDCA9-713A-4715-929A-324D228C9815}"/>
                      </a:ext>
                    </a:extLst>
                  </p:cNvPr>
                  <p:cNvSpPr txBox="1"/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7" name="TextBox 1066">
                    <a:extLst>
                      <a:ext uri="{FF2B5EF4-FFF2-40B4-BE49-F238E27FC236}">
                        <a16:creationId xmlns:a16="http://schemas.microsoft.com/office/drawing/2014/main" id="{DB598C8F-E186-496A-AD4D-79E739155C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8CF39810-1274-4BB1-BEEC-5289FA89817D}"/>
                  </a:ext>
                </a:extLst>
              </p:cNvPr>
              <p:cNvGrpSpPr/>
              <p:nvPr/>
            </p:nvGrpSpPr>
            <p:grpSpPr>
              <a:xfrm flipH="1">
                <a:off x="7316790" y="4199484"/>
                <a:ext cx="1646475" cy="1441537"/>
                <a:chOff x="696119" y="3940881"/>
                <a:chExt cx="1646475" cy="1441537"/>
              </a:xfrm>
            </p:grpSpPr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C7698E9F-1732-43CC-BAFD-D7B484C70177}"/>
                    </a:ext>
                  </a:extLst>
                </p:cNvPr>
                <p:cNvGrpSpPr/>
                <p:nvPr/>
              </p:nvGrpSpPr>
              <p:grpSpPr>
                <a:xfrm>
                  <a:off x="800894" y="4464759"/>
                  <a:ext cx="1541700" cy="106532"/>
                  <a:chOff x="800894" y="4490954"/>
                  <a:chExt cx="1541700" cy="106532"/>
                </a:xfrm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5D605567-3ED1-4E4F-A7CE-F6EC5E032DC4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490954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D1ADDACC-A268-4448-9F94-ECC7952A9E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299764" y="4544220"/>
                    <a:ext cx="104283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0C1827D8-2206-494C-AEBA-3067971AC7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00894" y="45489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60B4269D-37EF-4177-AC37-52673D8B8DF1}"/>
                    </a:ext>
                  </a:extLst>
                </p:cNvPr>
                <p:cNvGrpSpPr/>
                <p:nvPr/>
              </p:nvGrpSpPr>
              <p:grpSpPr>
                <a:xfrm>
                  <a:off x="798513" y="4988638"/>
                  <a:ext cx="1526621" cy="106532"/>
                  <a:chOff x="798513" y="4988638"/>
                  <a:chExt cx="1526621" cy="106532"/>
                </a:xfrm>
              </p:grpSpPr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29EAE0AF-7B17-427A-9335-CAAD9831CC3E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988638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3025F67B-C217-483B-B532-7B509C1549C6}"/>
                      </a:ext>
                    </a:extLst>
                  </p:cNvPr>
                  <p:cNvCxnSpPr>
                    <a:cxnSpLocks/>
                    <a:stCxn id="338" idx="1"/>
                  </p:cNvCxnSpPr>
                  <p:nvPr/>
                </p:nvCxnSpPr>
                <p:spPr bwMode="auto">
                  <a:xfrm>
                    <a:off x="1297558" y="5041904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F5E83467-0A84-4578-A29B-5827B10423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98513" y="5046666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6A767441-8D50-4A29-A893-8441389BF47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3275" y="3990975"/>
                  <a:ext cx="0" cy="133667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82E2FC99-3479-4A81-8F0D-947A17FD79FC}"/>
                    </a:ext>
                  </a:extLst>
                </p:cNvPr>
                <p:cNvGrpSpPr/>
                <p:nvPr/>
              </p:nvGrpSpPr>
              <p:grpSpPr>
                <a:xfrm flipH="1">
                  <a:off x="696119" y="5330031"/>
                  <a:ext cx="233363" cy="52387"/>
                  <a:chOff x="1473994" y="2859882"/>
                  <a:chExt cx="233363" cy="52387"/>
                </a:xfrm>
              </p:grpSpPr>
              <p:cxnSp>
                <p:nvCxnSpPr>
                  <p:cNvPr id="333" name="Straight Connector 332">
                    <a:extLst>
                      <a:ext uri="{FF2B5EF4-FFF2-40B4-BE49-F238E27FC236}">
                        <a16:creationId xmlns:a16="http://schemas.microsoft.com/office/drawing/2014/main" id="{F7791857-2B42-434D-88FB-58E9EA9D57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473994" y="28598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4" name="Straight Connector 333">
                    <a:extLst>
                      <a:ext uri="{FF2B5EF4-FFF2-40B4-BE49-F238E27FC236}">
                        <a16:creationId xmlns:a16="http://schemas.microsoft.com/office/drawing/2014/main" id="{DC451802-B9F6-4DEB-96CA-D9CD86C60B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43063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5" name="Straight Connector 334">
                    <a:extLst>
                      <a:ext uri="{FF2B5EF4-FFF2-40B4-BE49-F238E27FC236}">
                        <a16:creationId xmlns:a16="http://schemas.microsoft.com/office/drawing/2014/main" id="{EAAD1D15-D421-4880-A49B-4DD3D4941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93057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6" name="Straight Connector 335">
                    <a:extLst>
                      <a:ext uri="{FF2B5EF4-FFF2-40B4-BE49-F238E27FC236}">
                        <a16:creationId xmlns:a16="http://schemas.microsoft.com/office/drawing/2014/main" id="{3A050029-E878-4C33-87A0-17BD4F4CD4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43051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7" name="Straight Connector 336">
                    <a:extLst>
                      <a:ext uri="{FF2B5EF4-FFF2-40B4-BE49-F238E27FC236}">
                        <a16:creationId xmlns:a16="http://schemas.microsoft.com/office/drawing/2014/main" id="{4577C816-CEF8-4931-94EF-467E32DABB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493045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CC39948D-924C-4C7D-ADE6-5EAC7E66004C}"/>
                    </a:ext>
                  </a:extLst>
                </p:cNvPr>
                <p:cNvGrpSpPr/>
                <p:nvPr/>
              </p:nvGrpSpPr>
              <p:grpSpPr>
                <a:xfrm>
                  <a:off x="803027" y="3940881"/>
                  <a:ext cx="1522107" cy="106532"/>
                  <a:chOff x="803027" y="3940881"/>
                  <a:chExt cx="1522107" cy="106532"/>
                </a:xfrm>
              </p:grpSpPr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8B6C3468-10E1-4679-95E1-24CCE262F358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3940881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D38950CB-28C8-4E4E-9972-CA036238E0A4}"/>
                      </a:ext>
                    </a:extLst>
                  </p:cNvPr>
                  <p:cNvCxnSpPr>
                    <a:cxnSpLocks/>
                    <a:stCxn id="330" idx="1"/>
                  </p:cNvCxnSpPr>
                  <p:nvPr/>
                </p:nvCxnSpPr>
                <p:spPr bwMode="auto">
                  <a:xfrm>
                    <a:off x="1297558" y="3994147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65BC444D-62A0-43B8-AAC9-DBB77C810F2C}"/>
                      </a:ext>
                    </a:extLst>
                  </p:cNvPr>
                  <p:cNvCxnSpPr>
                    <a:cxnSpLocks/>
                    <a:endCxn id="330" idx="3"/>
                  </p:cNvCxnSpPr>
                  <p:nvPr/>
                </p:nvCxnSpPr>
                <p:spPr bwMode="auto">
                  <a:xfrm>
                    <a:off x="803027" y="3994147"/>
                    <a:ext cx="21932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>
                    <a:extLst>
                      <a:ext uri="{FF2B5EF4-FFF2-40B4-BE49-F238E27FC236}">
                        <a16:creationId xmlns:a16="http://schemas.microsoft.com/office/drawing/2014/main" id="{F0F4E347-C633-491C-AA18-F3C28E5FDFDF}"/>
                      </a:ext>
                    </a:extLst>
                  </p:cNvPr>
                  <p:cNvSpPr txBox="1"/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9" name="TextBox 1068">
                    <a:extLst>
                      <a:ext uri="{FF2B5EF4-FFF2-40B4-BE49-F238E27FC236}">
                        <a16:creationId xmlns:a16="http://schemas.microsoft.com/office/drawing/2014/main" id="{B3403160-5386-4A70-A9D0-E4BE0C4281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714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>
                    <a:extLst>
                      <a:ext uri="{FF2B5EF4-FFF2-40B4-BE49-F238E27FC236}">
                        <a16:creationId xmlns:a16="http://schemas.microsoft.com/office/drawing/2014/main" id="{95CBE9AA-682E-4F09-B9D3-EF607025EFF8}"/>
                      </a:ext>
                    </a:extLst>
                  </p:cNvPr>
                  <p:cNvSpPr txBox="1"/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0" name="TextBox 1069">
                    <a:extLst>
                      <a:ext uri="{FF2B5EF4-FFF2-40B4-BE49-F238E27FC236}">
                        <a16:creationId xmlns:a16="http://schemas.microsoft.com/office/drawing/2014/main" id="{5D88E6D6-C862-46AB-852F-D1A9581A6E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8CA8EF64-C0C7-452D-8215-6EE4C4885F85}"/>
                      </a:ext>
                    </a:extLst>
                  </p:cNvPr>
                  <p:cNvSpPr txBox="1"/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1" name="TextBox 1070">
                    <a:extLst>
                      <a:ext uri="{FF2B5EF4-FFF2-40B4-BE49-F238E27FC236}">
                        <a16:creationId xmlns:a16="http://schemas.microsoft.com/office/drawing/2014/main" id="{227B6C4C-DF57-467F-A7E6-DE0F6DF698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66F43C3E-7C04-4310-81AE-5D9A1364EDF5}"/>
                  </a:ext>
                </a:extLst>
              </p:cNvPr>
              <p:cNvSpPr/>
              <p:nvPr/>
            </p:nvSpPr>
            <p:spPr>
              <a:xfrm>
                <a:off x="5804786" y="36577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2</a:t>
                </a:r>
                <a:endParaRPr lang="en-US" sz="1200" dirty="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011EF69A-5A11-4792-9AB7-E304791E6CA4}"/>
                  </a:ext>
                </a:extLst>
              </p:cNvPr>
              <p:cNvSpPr/>
              <p:nvPr/>
            </p:nvSpPr>
            <p:spPr>
              <a:xfrm>
                <a:off x="7984849" y="3721220"/>
                <a:ext cx="11400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 (const. Z)</a:t>
                </a:r>
                <a:endParaRPr lang="en-US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2" name="TextBox 261">
                    <a:extLst>
                      <a:ext uri="{FF2B5EF4-FFF2-40B4-BE49-F238E27FC236}">
                        <a16:creationId xmlns:a16="http://schemas.microsoft.com/office/drawing/2014/main" id="{56E0F4E2-72FB-45F7-B446-A8865F7E1529}"/>
                      </a:ext>
                    </a:extLst>
                  </p:cNvPr>
                  <p:cNvSpPr txBox="1"/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4" name="TextBox 1073">
                    <a:extLst>
                      <a:ext uri="{FF2B5EF4-FFF2-40B4-BE49-F238E27FC236}">
                        <a16:creationId xmlns:a16="http://schemas.microsoft.com/office/drawing/2014/main" id="{F018F1CE-5E40-46CD-B6C2-3CB2CE19B5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l="-17647" r="-588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3" name="TextBox 262">
                    <a:extLst>
                      <a:ext uri="{FF2B5EF4-FFF2-40B4-BE49-F238E27FC236}">
                        <a16:creationId xmlns:a16="http://schemas.microsoft.com/office/drawing/2014/main" id="{9CB8BF81-2C41-4737-B999-CE0BDE374376}"/>
                      </a:ext>
                    </a:extLst>
                  </p:cNvPr>
                  <p:cNvSpPr txBox="1"/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5" name="TextBox 1074">
                    <a:extLst>
                      <a:ext uri="{FF2B5EF4-FFF2-40B4-BE49-F238E27FC236}">
                        <a16:creationId xmlns:a16="http://schemas.microsoft.com/office/drawing/2014/main" id="{4D94D57B-3C51-499B-85DB-435EE5BEEF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l="-11538" r="-384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BD09E74E-D98A-4483-8E66-323C1A2CBBA2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6" name="TextBox 1075">
                    <a:extLst>
                      <a:ext uri="{FF2B5EF4-FFF2-40B4-BE49-F238E27FC236}">
                        <a16:creationId xmlns:a16="http://schemas.microsoft.com/office/drawing/2014/main" id="{A7447AE0-61D9-4FCD-B504-1ED65E261D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l="-11321"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762D3583-196D-4F96-9DD3-631F9D760478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7" name="TextBox 1076">
                    <a:extLst>
                      <a:ext uri="{FF2B5EF4-FFF2-40B4-BE49-F238E27FC236}">
                        <a16:creationId xmlns:a16="http://schemas.microsoft.com/office/drawing/2014/main" id="{8AEA5849-66BD-4889-8609-29105937A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17143" r="-285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6" name="TextBox 265">
                    <a:extLst>
                      <a:ext uri="{FF2B5EF4-FFF2-40B4-BE49-F238E27FC236}">
                        <a16:creationId xmlns:a16="http://schemas.microsoft.com/office/drawing/2014/main" id="{5A68B189-2B9E-4F36-A60B-423F6F5F3633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8" name="TextBox 1077">
                    <a:extLst>
                      <a:ext uri="{FF2B5EF4-FFF2-40B4-BE49-F238E27FC236}">
                        <a16:creationId xmlns:a16="http://schemas.microsoft.com/office/drawing/2014/main" id="{7387FFB3-15DD-4E33-A006-6F9E1A46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l="-16667" t="-3030" r="-5556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7" name="TextBox 266">
                    <a:extLst>
                      <a:ext uri="{FF2B5EF4-FFF2-40B4-BE49-F238E27FC236}">
                        <a16:creationId xmlns:a16="http://schemas.microsoft.com/office/drawing/2014/main" id="{2D1A3B04-48BC-4EC0-84C0-596F81BD6EA2}"/>
                      </a:ext>
                    </a:extLst>
                  </p:cNvPr>
                  <p:cNvSpPr txBox="1"/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9" name="TextBox 1078">
                    <a:extLst>
                      <a:ext uri="{FF2B5EF4-FFF2-40B4-BE49-F238E27FC236}">
                        <a16:creationId xmlns:a16="http://schemas.microsoft.com/office/drawing/2014/main" id="{EDC2A87B-BF3F-44C5-B409-9AF952D618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TextBox 267">
                    <a:extLst>
                      <a:ext uri="{FF2B5EF4-FFF2-40B4-BE49-F238E27FC236}">
                        <a16:creationId xmlns:a16="http://schemas.microsoft.com/office/drawing/2014/main" id="{415C8B03-8409-47D7-8C90-41244FECC7A4}"/>
                      </a:ext>
                    </a:extLst>
                  </p:cNvPr>
                  <p:cNvSpPr txBox="1"/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0" name="TextBox 1079">
                    <a:extLst>
                      <a:ext uri="{FF2B5EF4-FFF2-40B4-BE49-F238E27FC236}">
                        <a16:creationId xmlns:a16="http://schemas.microsoft.com/office/drawing/2014/main" id="{5FBB1DBA-78A5-4EC2-978B-28EBFA678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9" name="TextBox 268">
                    <a:extLst>
                      <a:ext uri="{FF2B5EF4-FFF2-40B4-BE49-F238E27FC236}">
                        <a16:creationId xmlns:a16="http://schemas.microsoft.com/office/drawing/2014/main" id="{47B1B85B-DBDB-46FA-986E-0D40AB11561C}"/>
                      </a:ext>
                    </a:extLst>
                  </p:cNvPr>
                  <p:cNvSpPr txBox="1"/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1" name="TextBox 1080">
                    <a:extLst>
                      <a:ext uri="{FF2B5EF4-FFF2-40B4-BE49-F238E27FC236}">
                        <a16:creationId xmlns:a16="http://schemas.microsoft.com/office/drawing/2014/main" id="{77370BCB-1515-4957-BC96-5AC88C2B51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0" name="Straight Arrow Connector 269">
                <a:extLst>
                  <a:ext uri="{FF2B5EF4-FFF2-40B4-BE49-F238E27FC236}">
                    <a16:creationId xmlns:a16="http://schemas.microsoft.com/office/drawing/2014/main" id="{2537E6A2-E1AA-4E6E-9F53-6AE308E15C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40387" y="40916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1" name="Straight Arrow Connector 270">
                <a:extLst>
                  <a:ext uri="{FF2B5EF4-FFF2-40B4-BE49-F238E27FC236}">
                    <a16:creationId xmlns:a16="http://schemas.microsoft.com/office/drawing/2014/main" id="{F2F2981E-D11E-459D-BAAE-7CC39C8F460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3487" y="40947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2" name="TextBox 271">
                    <a:extLst>
                      <a:ext uri="{FF2B5EF4-FFF2-40B4-BE49-F238E27FC236}">
                        <a16:creationId xmlns:a16="http://schemas.microsoft.com/office/drawing/2014/main" id="{EEF8D523-FFF3-4F6F-9348-9BC1F4D51381}"/>
                      </a:ext>
                    </a:extLst>
                  </p:cNvPr>
                  <p:cNvSpPr txBox="1"/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4" name="TextBox 1083">
                    <a:extLst>
                      <a:ext uri="{FF2B5EF4-FFF2-40B4-BE49-F238E27FC236}">
                        <a16:creationId xmlns:a16="http://schemas.microsoft.com/office/drawing/2014/main" id="{00E41726-5D42-439A-B2A6-B254781053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5F82024A-A8B4-4D09-BB05-AB8CF4802EB2}"/>
                      </a:ext>
                    </a:extLst>
                  </p:cNvPr>
                  <p:cNvSpPr txBox="1"/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5" name="TextBox 1084">
                    <a:extLst>
                      <a:ext uri="{FF2B5EF4-FFF2-40B4-BE49-F238E27FC236}">
                        <a16:creationId xmlns:a16="http://schemas.microsoft.com/office/drawing/2014/main" id="{B8647C8C-C515-40D7-AFC3-D015EBEE4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4" name="Straight Arrow Connector 273">
                <a:extLst>
                  <a:ext uri="{FF2B5EF4-FFF2-40B4-BE49-F238E27FC236}">
                    <a16:creationId xmlns:a16="http://schemas.microsoft.com/office/drawing/2014/main" id="{68F6895F-DDFA-4380-BF70-8CC09CC86F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4037" y="46154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5" name="Straight Arrow Connector 274">
                <a:extLst>
                  <a:ext uri="{FF2B5EF4-FFF2-40B4-BE49-F238E27FC236}">
                    <a16:creationId xmlns:a16="http://schemas.microsoft.com/office/drawing/2014/main" id="{6305E633-44ED-4236-AD3F-36F74BFC2E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07137" y="46186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>
                    <a:extLst>
                      <a:ext uri="{FF2B5EF4-FFF2-40B4-BE49-F238E27FC236}">
                        <a16:creationId xmlns:a16="http://schemas.microsoft.com/office/drawing/2014/main" id="{B10F4F27-CF1B-4DA1-9DCC-52F7EF9DC7A3}"/>
                      </a:ext>
                    </a:extLst>
                  </p:cNvPr>
                  <p:cNvSpPr txBox="1"/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8" name="TextBox 1087">
                    <a:extLst>
                      <a:ext uri="{FF2B5EF4-FFF2-40B4-BE49-F238E27FC236}">
                        <a16:creationId xmlns:a16="http://schemas.microsoft.com/office/drawing/2014/main" id="{22BA7F3F-A9AA-4F71-9C8F-90DB0FB8F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7" name="TextBox 276">
                    <a:extLst>
                      <a:ext uri="{FF2B5EF4-FFF2-40B4-BE49-F238E27FC236}">
                        <a16:creationId xmlns:a16="http://schemas.microsoft.com/office/drawing/2014/main" id="{950E6DB7-122B-480C-A5DE-B7C57149EEE2}"/>
                      </a:ext>
                    </a:extLst>
                  </p:cNvPr>
                  <p:cNvSpPr txBox="1"/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9" name="TextBox 1088">
                    <a:extLst>
                      <a:ext uri="{FF2B5EF4-FFF2-40B4-BE49-F238E27FC236}">
                        <a16:creationId xmlns:a16="http://schemas.microsoft.com/office/drawing/2014/main" id="{D8E125F3-7EC9-4B32-858E-C6D25D8015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15F9C55B-2C2F-44EC-8763-4A0DAE533B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7212" y="5129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9" name="Straight Arrow Connector 278">
                <a:extLst>
                  <a:ext uri="{FF2B5EF4-FFF2-40B4-BE49-F238E27FC236}">
                    <a16:creationId xmlns:a16="http://schemas.microsoft.com/office/drawing/2014/main" id="{ADAE0CF1-C72C-401E-854F-50B6419124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0312" y="5133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0" name="TextBox 279">
                    <a:extLst>
                      <a:ext uri="{FF2B5EF4-FFF2-40B4-BE49-F238E27FC236}">
                        <a16:creationId xmlns:a16="http://schemas.microsoft.com/office/drawing/2014/main" id="{A157ABBE-ABED-467B-A93D-9D56EEA6C08B}"/>
                      </a:ext>
                    </a:extLst>
                  </p:cNvPr>
                  <p:cNvSpPr txBox="1"/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2" name="TextBox 1091">
                    <a:extLst>
                      <a:ext uri="{FF2B5EF4-FFF2-40B4-BE49-F238E27FC236}">
                        <a16:creationId xmlns:a16="http://schemas.microsoft.com/office/drawing/2014/main" id="{F4C4C7E6-EB91-4D19-9B3E-9B46A71412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16667" r="-555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4145DBDC-8286-406E-90C8-E68D750E80AF}"/>
                      </a:ext>
                    </a:extLst>
                  </p:cNvPr>
                  <p:cNvSpPr txBox="1"/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3" name="TextBox 1092">
                    <a:extLst>
                      <a:ext uri="{FF2B5EF4-FFF2-40B4-BE49-F238E27FC236}">
                        <a16:creationId xmlns:a16="http://schemas.microsoft.com/office/drawing/2014/main" id="{4EF1D3A3-ED40-4B82-BDAF-39CD4512AC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l="-11111" r="-3704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B2727DDF-C2EF-4B0F-B728-3B47733582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50225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83" name="Straight Arrow Connector 282">
                <a:extLst>
                  <a:ext uri="{FF2B5EF4-FFF2-40B4-BE49-F238E27FC236}">
                    <a16:creationId xmlns:a16="http://schemas.microsoft.com/office/drawing/2014/main" id="{237C979B-2C1D-4CF9-92ED-D19EFFD1B0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3325" y="41043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4" name="TextBox 283">
                    <a:extLst>
                      <a:ext uri="{FF2B5EF4-FFF2-40B4-BE49-F238E27FC236}">
                        <a16:creationId xmlns:a16="http://schemas.microsoft.com/office/drawing/2014/main" id="{B5812DE5-513D-4E02-8420-7835AEFD07D4}"/>
                      </a:ext>
                    </a:extLst>
                  </p:cNvPr>
                  <p:cNvSpPr txBox="1"/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6" name="TextBox 1095">
                    <a:extLst>
                      <a:ext uri="{FF2B5EF4-FFF2-40B4-BE49-F238E27FC236}">
                        <a16:creationId xmlns:a16="http://schemas.microsoft.com/office/drawing/2014/main" id="{8AFACD65-F3B2-408F-A7B4-82072A3C6F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l="-11111" r="-1852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A5F94B30-3920-40EA-B024-8E34D0B8B983}"/>
                      </a:ext>
                    </a:extLst>
                  </p:cNvPr>
                  <p:cNvSpPr txBox="1"/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7" name="TextBox 1096">
                    <a:extLst>
                      <a:ext uri="{FF2B5EF4-FFF2-40B4-BE49-F238E27FC236}">
                        <a16:creationId xmlns:a16="http://schemas.microsoft.com/office/drawing/2014/main" id="{6357AEA3-67C7-4971-AE72-8559D20868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A0A7B8D8-4C0E-4C0C-8BC4-33DCB024CF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3875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20371920-0CF0-4776-B3AD-A953AA1ED9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16975" y="4628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6EF8D3B3-693F-4C4D-B346-B95C6C39E2A4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0" name="TextBox 1099">
                    <a:extLst>
                      <a:ext uri="{FF2B5EF4-FFF2-40B4-BE49-F238E27FC236}">
                        <a16:creationId xmlns:a16="http://schemas.microsoft.com/office/drawing/2014/main" id="{4BB1E5D9-76AA-4252-B5EB-744585F64D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1B373E6B-CB05-4DE3-9164-87E318886B56}"/>
                      </a:ext>
                    </a:extLst>
                  </p:cNvPr>
                  <p:cNvSpPr txBox="1"/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1" name="TextBox 1100">
                    <a:extLst>
                      <a:ext uri="{FF2B5EF4-FFF2-40B4-BE49-F238E27FC236}">
                        <a16:creationId xmlns:a16="http://schemas.microsoft.com/office/drawing/2014/main" id="{55D0C82D-C281-4E55-B0BC-DA028AA303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0" name="Straight Arrow Connector 289">
                <a:extLst>
                  <a:ext uri="{FF2B5EF4-FFF2-40B4-BE49-F238E27FC236}">
                    <a16:creationId xmlns:a16="http://schemas.microsoft.com/office/drawing/2014/main" id="{27875233-8447-4279-AF06-2EB19A692D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7050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A7235AA2-A76B-4869-803D-B7BEC5FF5B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0150" y="51425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2" name="TextBox 291">
                    <a:extLst>
                      <a:ext uri="{FF2B5EF4-FFF2-40B4-BE49-F238E27FC236}">
                        <a16:creationId xmlns:a16="http://schemas.microsoft.com/office/drawing/2014/main" id="{F22AD175-7424-47DA-8C74-D8E7E223E9A1}"/>
                      </a:ext>
                    </a:extLst>
                  </p:cNvPr>
                  <p:cNvSpPr txBox="1"/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4" name="TextBox 1103">
                    <a:extLst>
                      <a:ext uri="{FF2B5EF4-FFF2-40B4-BE49-F238E27FC236}">
                        <a16:creationId xmlns:a16="http://schemas.microsoft.com/office/drawing/2014/main" id="{7A484EE9-8C6D-458B-BB1A-2D3868A77F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 l="-11111" r="-370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3" name="TextBox 292">
                    <a:extLst>
                      <a:ext uri="{FF2B5EF4-FFF2-40B4-BE49-F238E27FC236}">
                        <a16:creationId xmlns:a16="http://schemas.microsoft.com/office/drawing/2014/main" id="{4A1C8091-3F25-4190-BBE3-39368406E121}"/>
                      </a:ext>
                    </a:extLst>
                  </p:cNvPr>
                  <p:cNvSpPr txBox="1"/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5" name="TextBox 1104">
                    <a:extLst>
                      <a:ext uri="{FF2B5EF4-FFF2-40B4-BE49-F238E27FC236}">
                        <a16:creationId xmlns:a16="http://schemas.microsoft.com/office/drawing/2014/main" id="{052FA9A7-316A-49CA-89BA-B1523222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4" name="Straight Arrow Connector 293">
                <a:extLst>
                  <a:ext uri="{FF2B5EF4-FFF2-40B4-BE49-F238E27FC236}">
                    <a16:creationId xmlns:a16="http://schemas.microsoft.com/office/drawing/2014/main" id="{FE90CA30-D9B1-40EA-A743-A1AA27338D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90250" y="40979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3BB7CAD3-9D00-4C52-9C63-C766E6B379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3350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6" name="TextBox 295">
                    <a:extLst>
                      <a:ext uri="{FF2B5EF4-FFF2-40B4-BE49-F238E27FC236}">
                        <a16:creationId xmlns:a16="http://schemas.microsoft.com/office/drawing/2014/main" id="{3AD7486F-A06B-4A6D-81BF-64F16120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8" name="TextBox 1107">
                    <a:extLst>
                      <a:ext uri="{FF2B5EF4-FFF2-40B4-BE49-F238E27FC236}">
                        <a16:creationId xmlns:a16="http://schemas.microsoft.com/office/drawing/2014/main" id="{3583C092-2625-4DF9-8568-DC86B86B55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 l="-1071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7" name="TextBox 296">
                    <a:extLst>
                      <a:ext uri="{FF2B5EF4-FFF2-40B4-BE49-F238E27FC236}">
                        <a16:creationId xmlns:a16="http://schemas.microsoft.com/office/drawing/2014/main" id="{CF4E303A-D519-4A78-A146-AD487E95470B}"/>
                      </a:ext>
                    </a:extLst>
                  </p:cNvPr>
                  <p:cNvSpPr txBox="1"/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9" name="TextBox 1108">
                    <a:extLst>
                      <a:ext uri="{FF2B5EF4-FFF2-40B4-BE49-F238E27FC236}">
                        <a16:creationId xmlns:a16="http://schemas.microsoft.com/office/drawing/2014/main" id="{82CFA00E-64C8-4261-B22B-1320EBF091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8" name="Straight Arrow Connector 297">
                <a:extLst>
                  <a:ext uri="{FF2B5EF4-FFF2-40B4-BE49-F238E27FC236}">
                    <a16:creationId xmlns:a16="http://schemas.microsoft.com/office/drawing/2014/main" id="{891B45C7-5EB6-4FB0-B15F-27B61A1FA1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3900" y="4621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99" name="Straight Arrow Connector 298">
                <a:extLst>
                  <a:ext uri="{FF2B5EF4-FFF2-40B4-BE49-F238E27FC236}">
                    <a16:creationId xmlns:a16="http://schemas.microsoft.com/office/drawing/2014/main" id="{223FA01F-DE9F-4980-8512-76D5733D49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57000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0" name="TextBox 299">
                    <a:extLst>
                      <a:ext uri="{FF2B5EF4-FFF2-40B4-BE49-F238E27FC236}">
                        <a16:creationId xmlns:a16="http://schemas.microsoft.com/office/drawing/2014/main" id="{FDC32B39-8E24-4ED0-A8BC-6C5D632A98BE}"/>
                      </a:ext>
                    </a:extLst>
                  </p:cNvPr>
                  <p:cNvSpPr txBox="1"/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2" name="TextBox 1111">
                    <a:extLst>
                      <a:ext uri="{FF2B5EF4-FFF2-40B4-BE49-F238E27FC236}">
                        <a16:creationId xmlns:a16="http://schemas.microsoft.com/office/drawing/2014/main" id="{8DF1EC54-26C5-417F-9844-AA3FCB14B2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0DCC1DBE-F85B-4790-B5EC-092082C62CFF}"/>
                      </a:ext>
                    </a:extLst>
                  </p:cNvPr>
                  <p:cNvSpPr txBox="1"/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3" name="TextBox 1112">
                    <a:extLst>
                      <a:ext uri="{FF2B5EF4-FFF2-40B4-BE49-F238E27FC236}">
                        <a16:creationId xmlns:a16="http://schemas.microsoft.com/office/drawing/2014/main" id="{7FD9E51F-B18C-4FC1-9071-99BCDE86A1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blipFill>
                    <a:blip r:embed="rId59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2" name="Straight Arrow Connector 301">
                <a:extLst>
                  <a:ext uri="{FF2B5EF4-FFF2-40B4-BE49-F238E27FC236}">
                    <a16:creationId xmlns:a16="http://schemas.microsoft.com/office/drawing/2014/main" id="{217F446D-0FCD-435D-AADF-ED7C76C7FF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7075" y="5136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03" name="Straight Arrow Connector 302">
                <a:extLst>
                  <a:ext uri="{FF2B5EF4-FFF2-40B4-BE49-F238E27FC236}">
                    <a16:creationId xmlns:a16="http://schemas.microsoft.com/office/drawing/2014/main" id="{707F59C3-ABF1-483B-925A-179A32F56B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0175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4" name="TextBox 303">
                    <a:extLst>
                      <a:ext uri="{FF2B5EF4-FFF2-40B4-BE49-F238E27FC236}">
                        <a16:creationId xmlns:a16="http://schemas.microsoft.com/office/drawing/2014/main" id="{EA392E6F-038C-463B-85B6-41F13971C46F}"/>
                      </a:ext>
                    </a:extLst>
                  </p:cNvPr>
                  <p:cNvSpPr txBox="1"/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6" name="TextBox 1115">
                    <a:extLst>
                      <a:ext uri="{FF2B5EF4-FFF2-40B4-BE49-F238E27FC236}">
                        <a16:creationId xmlns:a16="http://schemas.microsoft.com/office/drawing/2014/main" id="{049F1907-CC05-4A3B-B34C-63BECC42EF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5" name="TextBox 304">
                    <a:extLst>
                      <a:ext uri="{FF2B5EF4-FFF2-40B4-BE49-F238E27FC236}">
                        <a16:creationId xmlns:a16="http://schemas.microsoft.com/office/drawing/2014/main" id="{29F94265-9841-49EC-B83E-C86A8F7B4E27}"/>
                      </a:ext>
                    </a:extLst>
                  </p:cNvPr>
                  <p:cNvSpPr txBox="1"/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13B3696D-B943-4332-83C7-BC2F5532E2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0B173296-7865-48B3-B0C9-9196EE90F012}"/>
                  </a:ext>
                </a:extLst>
              </p:cNvPr>
              <p:cNvGrpSpPr/>
              <p:nvPr/>
            </p:nvGrpSpPr>
            <p:grpSpPr>
              <a:xfrm>
                <a:off x="709613" y="4718599"/>
                <a:ext cx="1323974" cy="106532"/>
                <a:chOff x="624683" y="4490954"/>
                <a:chExt cx="1323974" cy="106532"/>
              </a:xfrm>
            </p:grpSpPr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25D16844-6B63-4F76-A45D-71F1338F8E49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028F9AE2-B91E-47FF-A66F-FF2198A174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3260" y="4544220"/>
                  <a:ext cx="65539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4283DF5C-8C10-40C4-9E0B-266284038E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4548982"/>
                  <a:ext cx="39766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C7FA7703-9467-4F87-82FD-34811DD9A6A2}"/>
                  </a:ext>
                </a:extLst>
              </p:cNvPr>
              <p:cNvGrpSpPr/>
              <p:nvPr/>
            </p:nvGrpSpPr>
            <p:grpSpPr>
              <a:xfrm>
                <a:off x="709613" y="5242478"/>
                <a:ext cx="1333499" cy="106532"/>
                <a:chOff x="624683" y="4988638"/>
                <a:chExt cx="1333499" cy="106532"/>
              </a:xfrm>
            </p:grpSpPr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7F754A91-5789-45CD-A0CE-AFF7F592FC5E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8696453E-59DE-47BF-87E8-224945F79D0D}"/>
                    </a:ext>
                  </a:extLst>
                </p:cNvPr>
                <p:cNvCxnSpPr>
                  <a:cxnSpLocks/>
                  <a:stCxn id="319" idx="1"/>
                </p:cNvCxnSpPr>
                <p:nvPr/>
              </p:nvCxnSpPr>
              <p:spPr bwMode="auto">
                <a:xfrm>
                  <a:off x="1297558" y="5041904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5D526B20-B270-487A-BC5F-1579889C63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5046666"/>
                  <a:ext cx="39528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566AAC4F-88FB-4C5A-8A5B-6C1F84400D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991" y="424481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EC0A92D8-A352-425F-83B8-0D78B9E48CCB}"/>
                  </a:ext>
                </a:extLst>
              </p:cNvPr>
              <p:cNvGrpSpPr/>
              <p:nvPr/>
            </p:nvGrpSpPr>
            <p:grpSpPr>
              <a:xfrm flipH="1">
                <a:off x="604835" y="558387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09CF96E8-4BDB-43B8-953D-E80BDB385D2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C9576E3D-BE6B-4675-A760-0F775428DD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DD56D262-F569-4E0D-BEE7-2B2410CDACF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D7D933EB-9B5A-483D-BBD1-D5C882BF1F3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376B3A46-A8D6-4189-9A83-BA87E9818E2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0B1C6357-940B-43A4-A6EE-57054F620D7D}"/>
                  </a:ext>
                </a:extLst>
              </p:cNvPr>
              <p:cNvGrpSpPr/>
              <p:nvPr/>
            </p:nvGrpSpPr>
            <p:grpSpPr>
              <a:xfrm>
                <a:off x="714375" y="4194721"/>
                <a:ext cx="1328737" cy="106532"/>
                <a:chOff x="629445" y="3940881"/>
                <a:chExt cx="1328737" cy="106532"/>
              </a:xfrm>
            </p:grpSpPr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3610598A-F26C-407D-AC05-80469FB90D62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49F1A6BE-AF01-49B1-AD3F-A7BCA24B9236}"/>
                    </a:ext>
                  </a:extLst>
                </p:cNvPr>
                <p:cNvCxnSpPr>
                  <a:cxnSpLocks/>
                  <a:stCxn id="311" idx="1"/>
                </p:cNvCxnSpPr>
                <p:nvPr/>
              </p:nvCxnSpPr>
              <p:spPr bwMode="auto">
                <a:xfrm>
                  <a:off x="1297558" y="3994147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EC8AF19C-4ED4-42CE-8F05-652B5199484F}"/>
                    </a:ext>
                  </a:extLst>
                </p:cNvPr>
                <p:cNvCxnSpPr>
                  <a:cxnSpLocks/>
                  <a:endCxn id="311" idx="3"/>
                </p:cNvCxnSpPr>
                <p:nvPr/>
              </p:nvCxnSpPr>
              <p:spPr bwMode="auto">
                <a:xfrm>
                  <a:off x="629445" y="3994147"/>
                  <a:ext cx="392905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A7FCF33-0225-222D-E788-E3EBBD9F542E}"/>
                    </a:ext>
                  </a:extLst>
                </p:cNvPr>
                <p:cNvSpPr txBox="1"/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A7FCF33-0225-222D-E788-E3EBBD9F54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blipFill>
                  <a:blip r:embed="rId62"/>
                  <a:stretch>
                    <a:fillRect l="-13953" r="-2326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120B897-F0C1-5132-C40B-E2682A4090C1}"/>
                    </a:ext>
                  </a:extLst>
                </p:cNvPr>
                <p:cNvSpPr txBox="1"/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120B897-F0C1-5132-C40B-E2682A409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blipFill>
                  <a:blip r:embed="rId63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D3457A6-D7AF-CF66-4EFA-EAE4383CB543}"/>
                    </a:ext>
                  </a:extLst>
                </p:cNvPr>
                <p:cNvSpPr txBox="1"/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D3457A6-D7AF-CF66-4EFA-EAE4383CB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blipFill>
                  <a:blip r:embed="rId64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1E99423-083A-818C-CF45-B6FE9DA8EF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1705" y="17090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AE8F310-BA86-356B-5637-37A3D6E80E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57162" y="22235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5ACA367-E01D-4C9B-76A0-994E1FB593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4306" y="2750905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4073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(2) Bus 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2) Branch currents of Line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According to Kirchhoff’s voltage law:</a:t>
                </a: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⇒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  <m:r>
                                          <a:rPr kumimoji="0" lang="en-US" sz="1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2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𝑚𝑛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442063"/>
                <a:ext cx="7848600" cy="2785250"/>
              </a:xfrm>
              <a:prstGeom prst="rect">
                <a:avLst/>
              </a:prstGeom>
              <a:blipFill>
                <a:blip r:embed="rId3"/>
                <a:stretch>
                  <a:fillRect l="-1243"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6" name="Group 405">
            <a:extLst>
              <a:ext uri="{FF2B5EF4-FFF2-40B4-BE49-F238E27FC236}">
                <a16:creationId xmlns:a16="http://schemas.microsoft.com/office/drawing/2014/main" id="{669A076C-B6A9-39DD-79C1-1AF588A68133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382891" y="1080022"/>
            <a:chExt cx="8520070" cy="2038905"/>
          </a:xfrm>
        </p:grpSpPr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FF849B69-9BF6-774F-54AC-38649788B6B5}"/>
                </a:ext>
              </a:extLst>
            </p:cNvPr>
            <p:cNvGrpSpPr/>
            <p:nvPr/>
          </p:nvGrpSpPr>
          <p:grpSpPr>
            <a:xfrm>
              <a:off x="382891" y="1080022"/>
              <a:ext cx="8520070" cy="2038905"/>
              <a:chOff x="604835" y="3654544"/>
              <a:chExt cx="8520070" cy="2038905"/>
            </a:xfrm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C0D69FB1-B8F6-28C8-EEB5-08B61F9E0A62}"/>
                  </a:ext>
                </a:extLst>
              </p:cNvPr>
              <p:cNvSpPr/>
              <p:nvPr/>
            </p:nvSpPr>
            <p:spPr bwMode="auto">
              <a:xfrm>
                <a:off x="6886575" y="3924458"/>
                <a:ext cx="1089026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A98F3B2B-712C-E5B9-A63B-48CA3C390E6E}"/>
                  </a:ext>
                </a:extLst>
              </p:cNvPr>
              <p:cNvSpPr/>
              <p:nvPr/>
            </p:nvSpPr>
            <p:spPr bwMode="auto">
              <a:xfrm>
                <a:off x="4130676" y="3901598"/>
                <a:ext cx="1093784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FB9BF200-B838-2B36-083F-0A497A61C6C4}"/>
                  </a:ext>
                </a:extLst>
              </p:cNvPr>
              <p:cNvSpPr/>
              <p:nvPr/>
            </p:nvSpPr>
            <p:spPr bwMode="auto">
              <a:xfrm>
                <a:off x="1695446" y="3924458"/>
                <a:ext cx="990600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F4095C92-CAB3-027C-6074-3E0BCD50F2A6}"/>
                  </a:ext>
                </a:extLst>
              </p:cNvPr>
              <p:cNvSpPr/>
              <p:nvPr/>
            </p:nvSpPr>
            <p:spPr bwMode="auto">
              <a:xfrm>
                <a:off x="2040966" y="4212273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A5AE8616-CB68-3C9E-530B-A24E27E95EA7}"/>
                  </a:ext>
                </a:extLst>
              </p:cNvPr>
              <p:cNvSpPr/>
              <p:nvPr/>
            </p:nvSpPr>
            <p:spPr>
              <a:xfrm>
                <a:off x="896231" y="3711694"/>
                <a:ext cx="69762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Vsource</a:t>
                </a:r>
                <a:endParaRPr lang="en-US" sz="1200" dirty="0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2EA3C96B-3E77-825E-0BAC-2B570D761827}"/>
                  </a:ext>
                </a:extLst>
              </p:cNvPr>
              <p:cNvSpPr/>
              <p:nvPr/>
            </p:nvSpPr>
            <p:spPr>
              <a:xfrm>
                <a:off x="1844599" y="3654544"/>
                <a:ext cx="55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k</a:t>
                </a:r>
                <a:endParaRPr lang="en-US" sz="1200" dirty="0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7284BB60-5188-73E2-8FB6-04E201B01402}"/>
                  </a:ext>
                </a:extLst>
              </p:cNvPr>
              <p:cNvSpPr/>
              <p:nvPr/>
            </p:nvSpPr>
            <p:spPr>
              <a:xfrm>
                <a:off x="3150482" y="36958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1</a:t>
                </a:r>
                <a:endParaRPr lang="en-US" sz="1200" dirty="0"/>
              </a:p>
            </p:txBody>
          </p:sp>
          <p:cxnSp>
            <p:nvCxnSpPr>
              <p:cNvPr id="421" name="Straight Arrow Connector 420">
                <a:extLst>
                  <a:ext uri="{FF2B5EF4-FFF2-40B4-BE49-F238E27FC236}">
                    <a16:creationId xmlns:a16="http://schemas.microsoft.com/office/drawing/2014/main" id="{7C276FF9-2683-7D6D-59E8-011EB9E879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72162" y="40185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2" name="TextBox 421">
                    <a:extLst>
                      <a:ext uri="{FF2B5EF4-FFF2-40B4-BE49-F238E27FC236}">
                        <a16:creationId xmlns:a16="http://schemas.microsoft.com/office/drawing/2014/main" id="{7ED51D50-3649-CB2F-1700-082EDE0ECF92}"/>
                      </a:ext>
                    </a:extLst>
                  </p:cNvPr>
                  <p:cNvSpPr txBox="1"/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7" name="TextBox 996">
                    <a:extLst>
                      <a:ext uri="{FF2B5EF4-FFF2-40B4-BE49-F238E27FC236}">
                        <a16:creationId xmlns:a16="http://schemas.microsoft.com/office/drawing/2014/main" id="{280C185B-48AB-456E-8C61-E2B62096D1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634" r="-73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3" name="TextBox 422">
                    <a:extLst>
                      <a:ext uri="{FF2B5EF4-FFF2-40B4-BE49-F238E27FC236}">
                        <a16:creationId xmlns:a16="http://schemas.microsoft.com/office/drawing/2014/main" id="{D02455C4-615C-F1AD-02E9-09EF249BBB20}"/>
                      </a:ext>
                    </a:extLst>
                  </p:cNvPr>
                  <p:cNvSpPr txBox="1"/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8" name="TextBox 997">
                    <a:extLst>
                      <a:ext uri="{FF2B5EF4-FFF2-40B4-BE49-F238E27FC236}">
                        <a16:creationId xmlns:a16="http://schemas.microsoft.com/office/drawing/2014/main" id="{5E32C808-7BBF-45FB-B4EA-B1A175C17A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F53CCACD-16BA-8CA9-CD5B-FEDB0E18934D}"/>
                  </a:ext>
                </a:extLst>
              </p:cNvPr>
              <p:cNvSpPr/>
              <p:nvPr/>
            </p:nvSpPr>
            <p:spPr bwMode="auto">
              <a:xfrm>
                <a:off x="2024297" y="4738529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25" name="Straight Arrow Connector 424">
                <a:extLst>
                  <a:ext uri="{FF2B5EF4-FFF2-40B4-BE49-F238E27FC236}">
                    <a16:creationId xmlns:a16="http://schemas.microsoft.com/office/drawing/2014/main" id="{94F28607-F59C-9E0D-51DD-13747215B2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5493" y="4544854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6" name="TextBox 425">
                    <a:extLst>
                      <a:ext uri="{FF2B5EF4-FFF2-40B4-BE49-F238E27FC236}">
                        <a16:creationId xmlns:a16="http://schemas.microsoft.com/office/drawing/2014/main" id="{0EC9D887-97BC-43AE-0461-CD8841F3E0AE}"/>
                      </a:ext>
                    </a:extLst>
                  </p:cNvPr>
                  <p:cNvSpPr txBox="1"/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1" name="TextBox 1000">
                    <a:extLst>
                      <a:ext uri="{FF2B5EF4-FFF2-40B4-BE49-F238E27FC236}">
                        <a16:creationId xmlns:a16="http://schemas.microsoft.com/office/drawing/2014/main" id="{FC3F694E-9DD2-4B60-AB4A-8F7554A626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0ECF6B3A-EC43-DCB2-FB4A-3C65306EECE2}"/>
                  </a:ext>
                </a:extLst>
              </p:cNvPr>
              <p:cNvSpPr/>
              <p:nvPr/>
            </p:nvSpPr>
            <p:spPr bwMode="auto">
              <a:xfrm>
                <a:off x="2031441" y="5262404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28" name="Straight Arrow Connector 427">
                <a:extLst>
                  <a:ext uri="{FF2B5EF4-FFF2-40B4-BE49-F238E27FC236}">
                    <a16:creationId xmlns:a16="http://schemas.microsoft.com/office/drawing/2014/main" id="{4179454E-D9AF-6B7A-8BFB-0F10615B5A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62637" y="5068729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9" name="TextBox 428">
                    <a:extLst>
                      <a:ext uri="{FF2B5EF4-FFF2-40B4-BE49-F238E27FC236}">
                        <a16:creationId xmlns:a16="http://schemas.microsoft.com/office/drawing/2014/main" id="{9656B5AB-0FD3-0E48-2DE3-8184F38E13D6}"/>
                      </a:ext>
                    </a:extLst>
                  </p:cNvPr>
                  <p:cNvSpPr txBox="1"/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4" name="TextBox 1003">
                    <a:extLst>
                      <a:ext uri="{FF2B5EF4-FFF2-40B4-BE49-F238E27FC236}">
                        <a16:creationId xmlns:a16="http://schemas.microsoft.com/office/drawing/2014/main" id="{5A29FF51-7C2C-43B5-8273-1DA257100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7CA84803-CD85-6F74-9AFF-B475039ACA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05274" y="42456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1" name="TextBox 430">
                    <a:extLst>
                      <a:ext uri="{FF2B5EF4-FFF2-40B4-BE49-F238E27FC236}">
                        <a16:creationId xmlns:a16="http://schemas.microsoft.com/office/drawing/2014/main" id="{29F9C3FD-7ABD-BE36-C6BB-5650551C88C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6" name="TextBox 1005">
                    <a:extLst>
                      <a:ext uri="{FF2B5EF4-FFF2-40B4-BE49-F238E27FC236}">
                        <a16:creationId xmlns:a16="http://schemas.microsoft.com/office/drawing/2014/main" id="{69777C4B-AC22-4D46-A9D5-7E7269B4C1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000" r="-25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2" name="TextBox 431">
                    <a:extLst>
                      <a:ext uri="{FF2B5EF4-FFF2-40B4-BE49-F238E27FC236}">
                        <a16:creationId xmlns:a16="http://schemas.microsoft.com/office/drawing/2014/main" id="{04110CC5-2529-D111-6D7D-928D1734CE09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7" name="TextBox 1006">
                    <a:extLst>
                      <a:ext uri="{FF2B5EF4-FFF2-40B4-BE49-F238E27FC236}">
                        <a16:creationId xmlns:a16="http://schemas.microsoft.com/office/drawing/2014/main" id="{E12B3E85-77ED-4EA8-BC7B-1696887E3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3" name="TextBox 432">
                    <a:extLst>
                      <a:ext uri="{FF2B5EF4-FFF2-40B4-BE49-F238E27FC236}">
                        <a16:creationId xmlns:a16="http://schemas.microsoft.com/office/drawing/2014/main" id="{CC84A7E3-26D9-238F-2345-882C1691D24A}"/>
                      </a:ext>
                    </a:extLst>
                  </p:cNvPr>
                  <p:cNvSpPr txBox="1"/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8" name="TextBox 1007">
                    <a:extLst>
                      <a:ext uri="{FF2B5EF4-FFF2-40B4-BE49-F238E27FC236}">
                        <a16:creationId xmlns:a16="http://schemas.microsoft.com/office/drawing/2014/main" id="{B7A3F281-2F86-4C45-A945-EB169DF03E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A49FE803-214A-368F-1C06-6AD83D18AD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89399" y="4772657"/>
                <a:ext cx="6550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C44E89A0-786A-4DE2-1887-107DB5927A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98924" y="52997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9258A586-2670-A044-AA48-41BEA29D1DCC}"/>
                  </a:ext>
                </a:extLst>
              </p:cNvPr>
              <p:cNvSpPr/>
              <p:nvPr/>
            </p:nvSpPr>
            <p:spPr bwMode="auto">
              <a:xfrm flipH="1">
                <a:off x="2741291" y="471621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AA50856-140C-8FD5-C438-5940BAC79A98}"/>
                  </a:ext>
                </a:extLst>
              </p:cNvPr>
              <p:cNvSpPr/>
              <p:nvPr/>
            </p:nvSpPr>
            <p:spPr bwMode="auto">
              <a:xfrm flipH="1">
                <a:off x="2741291" y="524009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B641182-A454-ACB7-7D10-7EF185D8BD5A}"/>
                  </a:ext>
                </a:extLst>
              </p:cNvPr>
              <p:cNvSpPr/>
              <p:nvPr/>
            </p:nvSpPr>
            <p:spPr bwMode="auto">
              <a:xfrm flipH="1">
                <a:off x="2741291" y="419234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66336921-AD6E-0A07-5769-057F746A91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8093" y="4248782"/>
                <a:ext cx="154803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9390BA66-C4A5-0E09-513D-7FD7770BD5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4912" y="4775832"/>
                <a:ext cx="153215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BFB704E4-3B20-9C90-6852-BC96EDD07B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9674" y="5299707"/>
                <a:ext cx="15345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2" name="TextBox 441">
                    <a:extLst>
                      <a:ext uri="{FF2B5EF4-FFF2-40B4-BE49-F238E27FC236}">
                        <a16:creationId xmlns:a16="http://schemas.microsoft.com/office/drawing/2014/main" id="{4F9ED19C-3C11-24A6-7F4C-F4CC74459F6E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7" name="TextBox 1016">
                    <a:extLst>
                      <a:ext uri="{FF2B5EF4-FFF2-40B4-BE49-F238E27FC236}">
                        <a16:creationId xmlns:a16="http://schemas.microsoft.com/office/drawing/2014/main" id="{7D4A62E2-6B98-4614-BB2B-F0C805A39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3" name="TextBox 442">
                    <a:extLst>
                      <a:ext uri="{FF2B5EF4-FFF2-40B4-BE49-F238E27FC236}">
                        <a16:creationId xmlns:a16="http://schemas.microsoft.com/office/drawing/2014/main" id="{56F1B19B-099C-9E68-D2E4-0FAECEC1D562}"/>
                      </a:ext>
                    </a:extLst>
                  </p:cNvPr>
                  <p:cNvSpPr txBox="1"/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8" name="TextBox 1017">
                    <a:extLst>
                      <a:ext uri="{FF2B5EF4-FFF2-40B4-BE49-F238E27FC236}">
                        <a16:creationId xmlns:a16="http://schemas.microsoft.com/office/drawing/2014/main" id="{82E09C06-E142-4E08-967F-8F59524C4E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4" name="TextBox 443">
                    <a:extLst>
                      <a:ext uri="{FF2B5EF4-FFF2-40B4-BE49-F238E27FC236}">
                        <a16:creationId xmlns:a16="http://schemas.microsoft.com/office/drawing/2014/main" id="{00B1208F-DD65-EC63-37A1-1B9D2A10CE55}"/>
                      </a:ext>
                    </a:extLst>
                  </p:cNvPr>
                  <p:cNvSpPr txBox="1"/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9" name="TextBox 1018">
                    <a:extLst>
                      <a:ext uri="{FF2B5EF4-FFF2-40B4-BE49-F238E27FC236}">
                        <a16:creationId xmlns:a16="http://schemas.microsoft.com/office/drawing/2014/main" id="{6F1B2629-4329-48AE-90E9-6B5C9FA088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5" name="Right Brace 444">
                <a:extLst>
                  <a:ext uri="{FF2B5EF4-FFF2-40B4-BE49-F238E27FC236}">
                    <a16:creationId xmlns:a16="http://schemas.microsoft.com/office/drawing/2014/main" id="{B96E18E3-911F-3297-4B15-4B64867D7192}"/>
                  </a:ext>
                </a:extLst>
              </p:cNvPr>
              <p:cNvSpPr/>
              <p:nvPr/>
            </p:nvSpPr>
            <p:spPr bwMode="auto">
              <a:xfrm>
                <a:off x="3085777" y="4261485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6" name="TextBox 445">
                    <a:extLst>
                      <a:ext uri="{FF2B5EF4-FFF2-40B4-BE49-F238E27FC236}">
                        <a16:creationId xmlns:a16="http://schemas.microsoft.com/office/drawing/2014/main" id="{CB053445-FC78-41A9-D26E-C92835CB948F}"/>
                      </a:ext>
                    </a:extLst>
                  </p:cNvPr>
                  <p:cNvSpPr txBox="1"/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1" name="TextBox 1020">
                    <a:extLst>
                      <a:ext uri="{FF2B5EF4-FFF2-40B4-BE49-F238E27FC236}">
                        <a16:creationId xmlns:a16="http://schemas.microsoft.com/office/drawing/2014/main" id="{5EBDFBE1-9AD2-4CEC-BA0A-09F0BA9BA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7" name="Right Brace 446">
                <a:extLst>
                  <a:ext uri="{FF2B5EF4-FFF2-40B4-BE49-F238E27FC236}">
                    <a16:creationId xmlns:a16="http://schemas.microsoft.com/office/drawing/2014/main" id="{3CAF365D-11B6-547C-81CD-02DE1CBEFFE9}"/>
                  </a:ext>
                </a:extLst>
              </p:cNvPr>
              <p:cNvSpPr/>
              <p:nvPr/>
            </p:nvSpPr>
            <p:spPr bwMode="auto">
              <a:xfrm>
                <a:off x="3088159" y="4787741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8" name="TextBox 447">
                    <a:extLst>
                      <a:ext uri="{FF2B5EF4-FFF2-40B4-BE49-F238E27FC236}">
                        <a16:creationId xmlns:a16="http://schemas.microsoft.com/office/drawing/2014/main" id="{4F649333-4659-D7DA-D2F5-6B6BCAF6CBF3}"/>
                      </a:ext>
                    </a:extLst>
                  </p:cNvPr>
                  <p:cNvSpPr txBox="1"/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3" name="TextBox 1022">
                    <a:extLst>
                      <a:ext uri="{FF2B5EF4-FFF2-40B4-BE49-F238E27FC236}">
                        <a16:creationId xmlns:a16="http://schemas.microsoft.com/office/drawing/2014/main" id="{E08B9DD8-3840-441F-A725-A4725E9B8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286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9" name="Right Brace 448">
                <a:extLst>
                  <a:ext uri="{FF2B5EF4-FFF2-40B4-BE49-F238E27FC236}">
                    <a16:creationId xmlns:a16="http://schemas.microsoft.com/office/drawing/2014/main" id="{4A212927-76DC-A521-6B26-46888420B9B9}"/>
                  </a:ext>
                </a:extLst>
              </p:cNvPr>
              <p:cNvSpPr/>
              <p:nvPr/>
            </p:nvSpPr>
            <p:spPr bwMode="auto">
              <a:xfrm>
                <a:off x="3581075" y="4261485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0" name="TextBox 449">
                    <a:extLst>
                      <a:ext uri="{FF2B5EF4-FFF2-40B4-BE49-F238E27FC236}">
                        <a16:creationId xmlns:a16="http://schemas.microsoft.com/office/drawing/2014/main" id="{0F9D9867-47A3-4626-F2E6-4E03E55E2B17}"/>
                      </a:ext>
                    </a:extLst>
                  </p:cNvPr>
                  <p:cNvSpPr txBox="1"/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5" name="TextBox 1024">
                    <a:extLst>
                      <a:ext uri="{FF2B5EF4-FFF2-40B4-BE49-F238E27FC236}">
                        <a16:creationId xmlns:a16="http://schemas.microsoft.com/office/drawing/2014/main" id="{85B3F89A-7C4E-4D0E-B825-C0C3A8D180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27DF0988-1908-8759-63EF-E344E323FF2C}"/>
                  </a:ext>
                </a:extLst>
              </p:cNvPr>
              <p:cNvSpPr/>
              <p:nvPr/>
            </p:nvSpPr>
            <p:spPr bwMode="auto">
              <a:xfrm>
                <a:off x="4560327" y="4217035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1FA922B-F59B-F53F-9027-CDD568D1FE1F}"/>
                  </a:ext>
                </a:extLst>
              </p:cNvPr>
              <p:cNvSpPr/>
              <p:nvPr/>
            </p:nvSpPr>
            <p:spPr>
              <a:xfrm>
                <a:off x="4363960" y="3659306"/>
                <a:ext cx="58221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m</a:t>
                </a:r>
                <a:endParaRPr lang="en-US" sz="1200" dirty="0"/>
              </a:p>
            </p:txBody>
          </p:sp>
          <p:cxnSp>
            <p:nvCxnSpPr>
              <p:cNvPr id="453" name="Straight Arrow Connector 452">
                <a:extLst>
                  <a:ext uri="{FF2B5EF4-FFF2-40B4-BE49-F238E27FC236}">
                    <a16:creationId xmlns:a16="http://schemas.microsoft.com/office/drawing/2014/main" id="{92045D74-FE0D-43B8-4D63-20A51683A1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1523" y="4023360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4" name="TextBox 453">
                    <a:extLst>
                      <a:ext uri="{FF2B5EF4-FFF2-40B4-BE49-F238E27FC236}">
                        <a16:creationId xmlns:a16="http://schemas.microsoft.com/office/drawing/2014/main" id="{12D75B75-13E6-69BC-2018-A80C923B4645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4" name="TextBox 453">
                    <a:extLst>
                      <a:ext uri="{FF2B5EF4-FFF2-40B4-BE49-F238E27FC236}">
                        <a16:creationId xmlns:a16="http://schemas.microsoft.com/office/drawing/2014/main" id="{12D75B75-13E6-69BC-2018-A80C923B46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2766" r="-4255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5" name="TextBox 454">
                    <a:extLst>
                      <a:ext uri="{FF2B5EF4-FFF2-40B4-BE49-F238E27FC236}">
                        <a16:creationId xmlns:a16="http://schemas.microsoft.com/office/drawing/2014/main" id="{585C7FD5-EAA5-5651-BA7F-D1F8F2FFB3BC}"/>
                      </a:ext>
                    </a:extLst>
                  </p:cNvPr>
                  <p:cNvSpPr txBox="1"/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0" name="TextBox 1029">
                    <a:extLst>
                      <a:ext uri="{FF2B5EF4-FFF2-40B4-BE49-F238E27FC236}">
                        <a16:creationId xmlns:a16="http://schemas.microsoft.com/office/drawing/2014/main" id="{6D5595D5-8C3A-4051-BC1A-49F7FFC865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3953" t="-3125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B40B706D-7AEF-B258-9304-FEF8EBD3DAC7}"/>
                  </a:ext>
                </a:extLst>
              </p:cNvPr>
              <p:cNvSpPr/>
              <p:nvPr/>
            </p:nvSpPr>
            <p:spPr bwMode="auto">
              <a:xfrm>
                <a:off x="4543658" y="4743291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57" name="Straight Arrow Connector 456">
                <a:extLst>
                  <a:ext uri="{FF2B5EF4-FFF2-40B4-BE49-F238E27FC236}">
                    <a16:creationId xmlns:a16="http://schemas.microsoft.com/office/drawing/2014/main" id="{2FD41080-94FC-52FA-7118-A404F0C74E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74854" y="4549616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8" name="TextBox 457">
                    <a:extLst>
                      <a:ext uri="{FF2B5EF4-FFF2-40B4-BE49-F238E27FC236}">
                        <a16:creationId xmlns:a16="http://schemas.microsoft.com/office/drawing/2014/main" id="{C72902AE-2DD8-EB50-265C-6C2837E4C380}"/>
                      </a:ext>
                    </a:extLst>
                  </p:cNvPr>
                  <p:cNvSpPr txBox="1"/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8" name="TextBox 457">
                    <a:extLst>
                      <a:ext uri="{FF2B5EF4-FFF2-40B4-BE49-F238E27FC236}">
                        <a16:creationId xmlns:a16="http://schemas.microsoft.com/office/drawing/2014/main" id="{C72902AE-2DD8-EB50-265C-6C2837E4C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2500" r="-208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1E860206-3A4B-AE45-FE0D-260F92D28D6F}"/>
                  </a:ext>
                </a:extLst>
              </p:cNvPr>
              <p:cNvSpPr/>
              <p:nvPr/>
            </p:nvSpPr>
            <p:spPr bwMode="auto">
              <a:xfrm>
                <a:off x="4550802" y="526716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60" name="Straight Arrow Connector 459">
                <a:extLst>
                  <a:ext uri="{FF2B5EF4-FFF2-40B4-BE49-F238E27FC236}">
                    <a16:creationId xmlns:a16="http://schemas.microsoft.com/office/drawing/2014/main" id="{597CF783-FCAE-1679-F86C-0D22B97617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81998" y="507349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1" name="TextBox 460">
                    <a:extLst>
                      <a:ext uri="{FF2B5EF4-FFF2-40B4-BE49-F238E27FC236}">
                        <a16:creationId xmlns:a16="http://schemas.microsoft.com/office/drawing/2014/main" id="{D72F8BA2-75A5-87D5-6D1E-5EE6E6B13BCD}"/>
                      </a:ext>
                    </a:extLst>
                  </p:cNvPr>
                  <p:cNvSpPr txBox="1"/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1" name="TextBox 460">
                    <a:extLst>
                      <a:ext uri="{FF2B5EF4-FFF2-40B4-BE49-F238E27FC236}">
                        <a16:creationId xmlns:a16="http://schemas.microsoft.com/office/drawing/2014/main" id="{D72F8BA2-75A5-87D5-6D1E-5EE6E6B13B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2500" r="-2083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4B3A5EB6-1F44-94B1-5EF3-0AA72F3F87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24636" y="4248782"/>
                <a:ext cx="69666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8CDAA82F-31CF-9AF2-7712-2AF95E89EB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8761" y="4775832"/>
                <a:ext cx="7157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E2382A1B-FE10-E94A-1E84-2B8F90704A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18286" y="5302882"/>
                <a:ext cx="69984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91D4DFE0-E7FF-882A-B6B4-4901E97CA3B4}"/>
                  </a:ext>
                </a:extLst>
              </p:cNvPr>
              <p:cNvSpPr/>
              <p:nvPr/>
            </p:nvSpPr>
            <p:spPr bwMode="auto">
              <a:xfrm flipH="1">
                <a:off x="5317807" y="471939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F204C442-E942-DF2B-521B-3FE0B261DC74}"/>
                  </a:ext>
                </a:extLst>
              </p:cNvPr>
              <p:cNvSpPr/>
              <p:nvPr/>
            </p:nvSpPr>
            <p:spPr bwMode="auto">
              <a:xfrm flipH="1">
                <a:off x="5317807" y="5243273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E5C2F0A3-CA63-C23D-641E-938E3D2D5A1E}"/>
                  </a:ext>
                </a:extLst>
              </p:cNvPr>
              <p:cNvSpPr/>
              <p:nvPr/>
            </p:nvSpPr>
            <p:spPr bwMode="auto">
              <a:xfrm flipH="1">
                <a:off x="5317807" y="4195516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E601928C-0DD9-9468-27D0-ED8937878A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4609" y="4251957"/>
                <a:ext cx="16793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1D2EFED8-F87B-8DED-031E-9DE0D9A7E3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1428" y="4779007"/>
                <a:ext cx="16697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5B5828FC-EC8A-A645-09DA-08E9CCF1FA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6190" y="5302882"/>
                <a:ext cx="16682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1" name="TextBox 470">
                    <a:extLst>
                      <a:ext uri="{FF2B5EF4-FFF2-40B4-BE49-F238E27FC236}">
                        <a16:creationId xmlns:a16="http://schemas.microsoft.com/office/drawing/2014/main" id="{7B5743A4-B658-A499-0661-C1F94A236CA1}"/>
                      </a:ext>
                    </a:extLst>
                  </p:cNvPr>
                  <p:cNvSpPr txBox="1"/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87F24A25-4F78-476E-BEE1-089FBB4910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5000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2" name="TextBox 471">
                    <a:extLst>
                      <a:ext uri="{FF2B5EF4-FFF2-40B4-BE49-F238E27FC236}">
                        <a16:creationId xmlns:a16="http://schemas.microsoft.com/office/drawing/2014/main" id="{89663DDA-6766-DFD6-6026-9079AA6D45BF}"/>
                      </a:ext>
                    </a:extLst>
                  </p:cNvPr>
                  <p:cNvSpPr txBox="1"/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8FD17F97-0326-42D3-8BF0-A8556731DA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3" name="TextBox 472">
                    <a:extLst>
                      <a:ext uri="{FF2B5EF4-FFF2-40B4-BE49-F238E27FC236}">
                        <a16:creationId xmlns:a16="http://schemas.microsoft.com/office/drawing/2014/main" id="{C717C33E-7118-ADC0-427E-2B8840CB05A9}"/>
                      </a:ext>
                    </a:extLst>
                  </p:cNvPr>
                  <p:cNvSpPr txBox="1"/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8" name="TextBox 1047">
                    <a:extLst>
                      <a:ext uri="{FF2B5EF4-FFF2-40B4-BE49-F238E27FC236}">
                        <a16:creationId xmlns:a16="http://schemas.microsoft.com/office/drawing/2014/main" id="{BE7EF9F1-F6BE-477A-AD1D-E698ED1723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4" name="Right Brace 473">
                <a:extLst>
                  <a:ext uri="{FF2B5EF4-FFF2-40B4-BE49-F238E27FC236}">
                    <a16:creationId xmlns:a16="http://schemas.microsoft.com/office/drawing/2014/main" id="{AA0F78B8-406A-684D-E6F8-CA725F68D37E}"/>
                  </a:ext>
                </a:extLst>
              </p:cNvPr>
              <p:cNvSpPr/>
              <p:nvPr/>
            </p:nvSpPr>
            <p:spPr bwMode="auto">
              <a:xfrm>
                <a:off x="5735318" y="4264660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5" name="TextBox 474">
                    <a:extLst>
                      <a:ext uri="{FF2B5EF4-FFF2-40B4-BE49-F238E27FC236}">
                        <a16:creationId xmlns:a16="http://schemas.microsoft.com/office/drawing/2014/main" id="{B82C1214-C046-9924-1780-F1D34BED197E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0" name="TextBox 1049">
                    <a:extLst>
                      <a:ext uri="{FF2B5EF4-FFF2-40B4-BE49-F238E27FC236}">
                        <a16:creationId xmlns:a16="http://schemas.microsoft.com/office/drawing/2014/main" id="{DF6689BC-E600-4FC6-B426-95F4448907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8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6" name="Right Brace 475">
                <a:extLst>
                  <a:ext uri="{FF2B5EF4-FFF2-40B4-BE49-F238E27FC236}">
                    <a16:creationId xmlns:a16="http://schemas.microsoft.com/office/drawing/2014/main" id="{F16A85B5-D54A-5725-72A0-810E0CF2FFFC}"/>
                  </a:ext>
                </a:extLst>
              </p:cNvPr>
              <p:cNvSpPr/>
              <p:nvPr/>
            </p:nvSpPr>
            <p:spPr bwMode="auto">
              <a:xfrm>
                <a:off x="5737700" y="4790916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7" name="TextBox 476">
                    <a:extLst>
                      <a:ext uri="{FF2B5EF4-FFF2-40B4-BE49-F238E27FC236}">
                        <a16:creationId xmlns:a16="http://schemas.microsoft.com/office/drawing/2014/main" id="{FA9014B4-F21D-CD24-C79F-864060EBA235}"/>
                      </a:ext>
                    </a:extLst>
                  </p:cNvPr>
                  <p:cNvSpPr txBox="1"/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2" name="TextBox 1051">
                    <a:extLst>
                      <a:ext uri="{FF2B5EF4-FFF2-40B4-BE49-F238E27FC236}">
                        <a16:creationId xmlns:a16="http://schemas.microsoft.com/office/drawing/2014/main" id="{998CA2F5-A6F7-4235-823E-02C5F97A0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422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8" name="Right Brace 477">
                <a:extLst>
                  <a:ext uri="{FF2B5EF4-FFF2-40B4-BE49-F238E27FC236}">
                    <a16:creationId xmlns:a16="http://schemas.microsoft.com/office/drawing/2014/main" id="{FDA2CCCF-8E55-E3A0-BF91-BB5F13D2659B}"/>
                  </a:ext>
                </a:extLst>
              </p:cNvPr>
              <p:cNvSpPr/>
              <p:nvPr/>
            </p:nvSpPr>
            <p:spPr bwMode="auto">
              <a:xfrm>
                <a:off x="6321105" y="4264660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9" name="TextBox 478">
                    <a:extLst>
                      <a:ext uri="{FF2B5EF4-FFF2-40B4-BE49-F238E27FC236}">
                        <a16:creationId xmlns:a16="http://schemas.microsoft.com/office/drawing/2014/main" id="{1BEB4BF9-0E89-018F-465C-CDAF27252E3D}"/>
                      </a:ext>
                    </a:extLst>
                  </p:cNvPr>
                  <p:cNvSpPr txBox="1"/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4" name="TextBox 1053">
                    <a:extLst>
                      <a:ext uri="{FF2B5EF4-FFF2-40B4-BE49-F238E27FC236}">
                        <a16:creationId xmlns:a16="http://schemas.microsoft.com/office/drawing/2014/main" id="{2006E59B-3020-4064-9582-28B90C8689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7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6AA71D84-43CC-C856-3DF5-8A5E1C4A6E42}"/>
                  </a:ext>
                </a:extLst>
              </p:cNvPr>
              <p:cNvSpPr/>
              <p:nvPr/>
            </p:nvSpPr>
            <p:spPr bwMode="auto">
              <a:xfrm>
                <a:off x="7277338" y="421941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2AC78638-5A53-2EBA-A6A7-E135BF36B8C0}"/>
                  </a:ext>
                </a:extLst>
              </p:cNvPr>
              <p:cNvSpPr/>
              <p:nvPr/>
            </p:nvSpPr>
            <p:spPr>
              <a:xfrm>
                <a:off x="7128596" y="3661687"/>
                <a:ext cx="53893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n</a:t>
                </a:r>
                <a:endParaRPr lang="en-US" sz="1200" dirty="0"/>
              </a:p>
            </p:txBody>
          </p:sp>
          <p:cxnSp>
            <p:nvCxnSpPr>
              <p:cNvPr id="482" name="Straight Arrow Connector 481">
                <a:extLst>
                  <a:ext uri="{FF2B5EF4-FFF2-40B4-BE49-F238E27FC236}">
                    <a16:creationId xmlns:a16="http://schemas.microsoft.com/office/drawing/2014/main" id="{B460D59A-8AE8-F115-CB12-798A9D46DD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08534" y="402574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3" name="TextBox 482">
                    <a:extLst>
                      <a:ext uri="{FF2B5EF4-FFF2-40B4-BE49-F238E27FC236}">
                        <a16:creationId xmlns:a16="http://schemas.microsoft.com/office/drawing/2014/main" id="{12A4BFF0-419D-3599-89C1-9FDBB4A396D6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AA42810B-FDCF-4778-920A-2CC547C94F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4" name="TextBox 483">
                    <a:extLst>
                      <a:ext uri="{FF2B5EF4-FFF2-40B4-BE49-F238E27FC236}">
                        <a16:creationId xmlns:a16="http://schemas.microsoft.com/office/drawing/2014/main" id="{85571916-BF82-4F89-29EF-7DDED1B38B13}"/>
                      </a:ext>
                    </a:extLst>
                  </p:cNvPr>
                  <p:cNvSpPr txBox="1"/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9" name="TextBox 1058">
                    <a:extLst>
                      <a:ext uri="{FF2B5EF4-FFF2-40B4-BE49-F238E27FC236}">
                        <a16:creationId xmlns:a16="http://schemas.microsoft.com/office/drawing/2014/main" id="{6427A754-E13D-41AA-B639-79B1210E0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5789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E09E8BEF-9DAB-3E01-2AA6-BA326E18F90E}"/>
                  </a:ext>
                </a:extLst>
              </p:cNvPr>
              <p:cNvSpPr/>
              <p:nvPr/>
            </p:nvSpPr>
            <p:spPr bwMode="auto">
              <a:xfrm>
                <a:off x="7260669" y="4745672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86" name="Straight Arrow Connector 485">
                <a:extLst>
                  <a:ext uri="{FF2B5EF4-FFF2-40B4-BE49-F238E27FC236}">
                    <a16:creationId xmlns:a16="http://schemas.microsoft.com/office/drawing/2014/main" id="{CB9EE874-C286-C8D1-997D-47C6C23A6F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1865" y="4551997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7" name="TextBox 486">
                    <a:extLst>
                      <a:ext uri="{FF2B5EF4-FFF2-40B4-BE49-F238E27FC236}">
                        <a16:creationId xmlns:a16="http://schemas.microsoft.com/office/drawing/2014/main" id="{9A8BA2D7-700F-ACFD-B0C8-C48050606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50D06101-E8A0-4D29-9959-C95B7771A2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8" name="TextBox 487">
                    <a:extLst>
                      <a:ext uri="{FF2B5EF4-FFF2-40B4-BE49-F238E27FC236}">
                        <a16:creationId xmlns:a16="http://schemas.microsoft.com/office/drawing/2014/main" id="{8888B6E1-708A-FC84-28C3-5FB241B08F09}"/>
                      </a:ext>
                    </a:extLst>
                  </p:cNvPr>
                  <p:cNvSpPr txBox="1"/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1E821EF8-45C4-4CD4-9389-E325BEB9CA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37B4302C-E408-0B9A-846F-252A5DEDC320}"/>
                  </a:ext>
                </a:extLst>
              </p:cNvPr>
              <p:cNvSpPr/>
              <p:nvPr/>
            </p:nvSpPr>
            <p:spPr bwMode="auto">
              <a:xfrm>
                <a:off x="7267813" y="5269547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90" name="Straight Arrow Connector 489">
                <a:extLst>
                  <a:ext uri="{FF2B5EF4-FFF2-40B4-BE49-F238E27FC236}">
                    <a16:creationId xmlns:a16="http://schemas.microsoft.com/office/drawing/2014/main" id="{A7E12E94-58FC-7418-8AB8-67A0110656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9009" y="5075872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1" name="TextBox 490">
                    <a:extLst>
                      <a:ext uri="{FF2B5EF4-FFF2-40B4-BE49-F238E27FC236}">
                        <a16:creationId xmlns:a16="http://schemas.microsoft.com/office/drawing/2014/main" id="{B5089028-3AB7-56FC-18A8-18348E834F6E}"/>
                      </a:ext>
                    </a:extLst>
                  </p:cNvPr>
                  <p:cNvSpPr txBox="1"/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69DB5C99-08CB-4C5B-8E05-E3A5BFB337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3953" r="-232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2" name="TextBox 491">
                    <a:extLst>
                      <a:ext uri="{FF2B5EF4-FFF2-40B4-BE49-F238E27FC236}">
                        <a16:creationId xmlns:a16="http://schemas.microsoft.com/office/drawing/2014/main" id="{6C5E5376-26B3-2D44-F3D3-9000850D393B}"/>
                      </a:ext>
                    </a:extLst>
                  </p:cNvPr>
                  <p:cNvSpPr txBox="1"/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7" name="TextBox 1066">
                    <a:extLst>
                      <a:ext uri="{FF2B5EF4-FFF2-40B4-BE49-F238E27FC236}">
                        <a16:creationId xmlns:a16="http://schemas.microsoft.com/office/drawing/2014/main" id="{DB598C8F-E186-496A-AD4D-79E739155C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6AE8D689-EB7C-6B83-AB60-0355ED885038}"/>
                  </a:ext>
                </a:extLst>
              </p:cNvPr>
              <p:cNvGrpSpPr/>
              <p:nvPr/>
            </p:nvGrpSpPr>
            <p:grpSpPr>
              <a:xfrm flipH="1">
                <a:off x="7316790" y="4199484"/>
                <a:ext cx="1646475" cy="1441537"/>
                <a:chOff x="696119" y="3940881"/>
                <a:chExt cx="1646475" cy="1441537"/>
              </a:xfrm>
            </p:grpSpPr>
            <p:grpSp>
              <p:nvGrpSpPr>
                <p:cNvPr id="562" name="Group 561">
                  <a:extLst>
                    <a:ext uri="{FF2B5EF4-FFF2-40B4-BE49-F238E27FC236}">
                      <a16:creationId xmlns:a16="http://schemas.microsoft.com/office/drawing/2014/main" id="{14176939-4EE1-13B0-9105-775FEF204854}"/>
                    </a:ext>
                  </a:extLst>
                </p:cNvPr>
                <p:cNvGrpSpPr/>
                <p:nvPr/>
              </p:nvGrpSpPr>
              <p:grpSpPr>
                <a:xfrm>
                  <a:off x="800894" y="4464759"/>
                  <a:ext cx="1541700" cy="106532"/>
                  <a:chOff x="800894" y="4490954"/>
                  <a:chExt cx="1541700" cy="106532"/>
                </a:xfrm>
              </p:grpSpPr>
              <p:sp>
                <p:nvSpPr>
                  <p:cNvPr id="578" name="Rectangle 577">
                    <a:extLst>
                      <a:ext uri="{FF2B5EF4-FFF2-40B4-BE49-F238E27FC236}">
                        <a16:creationId xmlns:a16="http://schemas.microsoft.com/office/drawing/2014/main" id="{184BD959-7A07-55C6-D012-DE64ED1A78AB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490954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8016EFE6-E3AF-16CE-631C-62F214018A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299764" y="4544220"/>
                    <a:ext cx="104283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E91092C8-2257-C7A1-BC63-4846205AA4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00894" y="45489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63" name="Group 562">
                  <a:extLst>
                    <a:ext uri="{FF2B5EF4-FFF2-40B4-BE49-F238E27FC236}">
                      <a16:creationId xmlns:a16="http://schemas.microsoft.com/office/drawing/2014/main" id="{CE1341CA-551B-9D5C-65FC-8CA00C5B3F2D}"/>
                    </a:ext>
                  </a:extLst>
                </p:cNvPr>
                <p:cNvGrpSpPr/>
                <p:nvPr/>
              </p:nvGrpSpPr>
              <p:grpSpPr>
                <a:xfrm>
                  <a:off x="798513" y="4988638"/>
                  <a:ext cx="1526621" cy="106532"/>
                  <a:chOff x="798513" y="4988638"/>
                  <a:chExt cx="1526621" cy="106532"/>
                </a:xfrm>
              </p:grpSpPr>
              <p:sp>
                <p:nvSpPr>
                  <p:cNvPr id="575" name="Rectangle 574">
                    <a:extLst>
                      <a:ext uri="{FF2B5EF4-FFF2-40B4-BE49-F238E27FC236}">
                        <a16:creationId xmlns:a16="http://schemas.microsoft.com/office/drawing/2014/main" id="{F05E105C-40FD-EAE9-2E29-80D7468304CA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988638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576" name="Straight Connector 575">
                    <a:extLst>
                      <a:ext uri="{FF2B5EF4-FFF2-40B4-BE49-F238E27FC236}">
                        <a16:creationId xmlns:a16="http://schemas.microsoft.com/office/drawing/2014/main" id="{5BBDEE61-0005-D8C7-6BB7-46543409F33C}"/>
                      </a:ext>
                    </a:extLst>
                  </p:cNvPr>
                  <p:cNvCxnSpPr>
                    <a:cxnSpLocks/>
                    <a:stCxn id="575" idx="1"/>
                  </p:cNvCxnSpPr>
                  <p:nvPr/>
                </p:nvCxnSpPr>
                <p:spPr bwMode="auto">
                  <a:xfrm>
                    <a:off x="1297558" y="5041904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77" name="Straight Connector 576">
                    <a:extLst>
                      <a:ext uri="{FF2B5EF4-FFF2-40B4-BE49-F238E27FC236}">
                        <a16:creationId xmlns:a16="http://schemas.microsoft.com/office/drawing/2014/main" id="{F4929B06-68D8-B568-19AD-28A6C6C6A6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98513" y="5046666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73624253-4578-4B23-5785-2BBAAEF6DA0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3275" y="3990975"/>
                  <a:ext cx="0" cy="133667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565" name="Group 564">
                  <a:extLst>
                    <a:ext uri="{FF2B5EF4-FFF2-40B4-BE49-F238E27FC236}">
                      <a16:creationId xmlns:a16="http://schemas.microsoft.com/office/drawing/2014/main" id="{06CE93CE-7A8C-C9BF-DEB3-7ADE4E318D40}"/>
                    </a:ext>
                  </a:extLst>
                </p:cNvPr>
                <p:cNvGrpSpPr/>
                <p:nvPr/>
              </p:nvGrpSpPr>
              <p:grpSpPr>
                <a:xfrm flipH="1">
                  <a:off x="696119" y="5330031"/>
                  <a:ext cx="233363" cy="52387"/>
                  <a:chOff x="1473994" y="2859882"/>
                  <a:chExt cx="233363" cy="52387"/>
                </a:xfrm>
              </p:grpSpPr>
              <p:cxnSp>
                <p:nvCxnSpPr>
                  <p:cNvPr id="570" name="Straight Connector 569">
                    <a:extLst>
                      <a:ext uri="{FF2B5EF4-FFF2-40B4-BE49-F238E27FC236}">
                        <a16:creationId xmlns:a16="http://schemas.microsoft.com/office/drawing/2014/main" id="{F8543F13-BF06-7621-190B-079325BA8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473994" y="28598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71" name="Straight Connector 570">
                    <a:extLst>
                      <a:ext uri="{FF2B5EF4-FFF2-40B4-BE49-F238E27FC236}">
                        <a16:creationId xmlns:a16="http://schemas.microsoft.com/office/drawing/2014/main" id="{11BCF307-FB68-0A02-B3C7-6660FB1A73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43063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72" name="Straight Connector 571">
                    <a:extLst>
                      <a:ext uri="{FF2B5EF4-FFF2-40B4-BE49-F238E27FC236}">
                        <a16:creationId xmlns:a16="http://schemas.microsoft.com/office/drawing/2014/main" id="{3BDCC338-318E-1775-3691-C6C00EA816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93057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73" name="Straight Connector 572">
                    <a:extLst>
                      <a:ext uri="{FF2B5EF4-FFF2-40B4-BE49-F238E27FC236}">
                        <a16:creationId xmlns:a16="http://schemas.microsoft.com/office/drawing/2014/main" id="{0300D8DC-D6BB-D67A-2349-B8CAA73682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43051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74" name="Straight Connector 573">
                    <a:extLst>
                      <a:ext uri="{FF2B5EF4-FFF2-40B4-BE49-F238E27FC236}">
                        <a16:creationId xmlns:a16="http://schemas.microsoft.com/office/drawing/2014/main" id="{593EA046-BF39-2846-CFB8-E45EE4328C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493045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66" name="Group 565">
                  <a:extLst>
                    <a:ext uri="{FF2B5EF4-FFF2-40B4-BE49-F238E27FC236}">
                      <a16:creationId xmlns:a16="http://schemas.microsoft.com/office/drawing/2014/main" id="{065B3AA2-557D-C6D4-D37D-F32707ED7B6F}"/>
                    </a:ext>
                  </a:extLst>
                </p:cNvPr>
                <p:cNvGrpSpPr/>
                <p:nvPr/>
              </p:nvGrpSpPr>
              <p:grpSpPr>
                <a:xfrm>
                  <a:off x="803027" y="3940881"/>
                  <a:ext cx="1522107" cy="106532"/>
                  <a:chOff x="803027" y="3940881"/>
                  <a:chExt cx="1522107" cy="106532"/>
                </a:xfrm>
              </p:grpSpPr>
              <p:sp>
                <p:nvSpPr>
                  <p:cNvPr id="567" name="Rectangle 566">
                    <a:extLst>
                      <a:ext uri="{FF2B5EF4-FFF2-40B4-BE49-F238E27FC236}">
                        <a16:creationId xmlns:a16="http://schemas.microsoft.com/office/drawing/2014/main" id="{C27AF583-9255-DE4F-99C9-A83354004FB0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3940881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568" name="Straight Connector 567">
                    <a:extLst>
                      <a:ext uri="{FF2B5EF4-FFF2-40B4-BE49-F238E27FC236}">
                        <a16:creationId xmlns:a16="http://schemas.microsoft.com/office/drawing/2014/main" id="{7AFB6CEC-434B-1D2F-A2FD-DED9BC4D45D0}"/>
                      </a:ext>
                    </a:extLst>
                  </p:cNvPr>
                  <p:cNvCxnSpPr>
                    <a:cxnSpLocks/>
                    <a:stCxn id="567" idx="1"/>
                  </p:cNvCxnSpPr>
                  <p:nvPr/>
                </p:nvCxnSpPr>
                <p:spPr bwMode="auto">
                  <a:xfrm>
                    <a:off x="1297558" y="3994147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69" name="Straight Connector 568">
                    <a:extLst>
                      <a:ext uri="{FF2B5EF4-FFF2-40B4-BE49-F238E27FC236}">
                        <a16:creationId xmlns:a16="http://schemas.microsoft.com/office/drawing/2014/main" id="{D364E454-38D0-D92E-8107-DCEB725E2FCF}"/>
                      </a:ext>
                    </a:extLst>
                  </p:cNvPr>
                  <p:cNvCxnSpPr>
                    <a:cxnSpLocks/>
                    <a:endCxn id="567" idx="3"/>
                  </p:cNvCxnSpPr>
                  <p:nvPr/>
                </p:nvCxnSpPr>
                <p:spPr bwMode="auto">
                  <a:xfrm>
                    <a:off x="803027" y="3994147"/>
                    <a:ext cx="21932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4" name="TextBox 493">
                    <a:extLst>
                      <a:ext uri="{FF2B5EF4-FFF2-40B4-BE49-F238E27FC236}">
                        <a16:creationId xmlns:a16="http://schemas.microsoft.com/office/drawing/2014/main" id="{AE29C6DD-EBBD-F04C-D63D-FBE5171348E5}"/>
                      </a:ext>
                    </a:extLst>
                  </p:cNvPr>
                  <p:cNvSpPr txBox="1"/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9" name="TextBox 1068">
                    <a:extLst>
                      <a:ext uri="{FF2B5EF4-FFF2-40B4-BE49-F238E27FC236}">
                        <a16:creationId xmlns:a16="http://schemas.microsoft.com/office/drawing/2014/main" id="{B3403160-5386-4A70-A9D0-E4BE0C4281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714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5" name="TextBox 494">
                    <a:extLst>
                      <a:ext uri="{FF2B5EF4-FFF2-40B4-BE49-F238E27FC236}">
                        <a16:creationId xmlns:a16="http://schemas.microsoft.com/office/drawing/2014/main" id="{9A94BABD-5CC0-E120-7B9C-8A7DDD826C90}"/>
                      </a:ext>
                    </a:extLst>
                  </p:cNvPr>
                  <p:cNvSpPr txBox="1"/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0" name="TextBox 1069">
                    <a:extLst>
                      <a:ext uri="{FF2B5EF4-FFF2-40B4-BE49-F238E27FC236}">
                        <a16:creationId xmlns:a16="http://schemas.microsoft.com/office/drawing/2014/main" id="{5D88E6D6-C862-46AB-852F-D1A9581A6E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6" name="TextBox 495">
                    <a:extLst>
                      <a:ext uri="{FF2B5EF4-FFF2-40B4-BE49-F238E27FC236}">
                        <a16:creationId xmlns:a16="http://schemas.microsoft.com/office/drawing/2014/main" id="{88D2EE5A-6C5E-E2A0-3372-38B5DC63D03A}"/>
                      </a:ext>
                    </a:extLst>
                  </p:cNvPr>
                  <p:cNvSpPr txBox="1"/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1" name="TextBox 1070">
                    <a:extLst>
                      <a:ext uri="{FF2B5EF4-FFF2-40B4-BE49-F238E27FC236}">
                        <a16:creationId xmlns:a16="http://schemas.microsoft.com/office/drawing/2014/main" id="{227B6C4C-DF57-467F-A7E6-DE0F6DF698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E12A5FDD-32D3-921B-900C-3CDB3FF5E49A}"/>
                  </a:ext>
                </a:extLst>
              </p:cNvPr>
              <p:cNvSpPr/>
              <p:nvPr/>
            </p:nvSpPr>
            <p:spPr>
              <a:xfrm>
                <a:off x="5804786" y="36577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2</a:t>
                </a:r>
                <a:endParaRPr lang="en-US" sz="1200" dirty="0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4AD321B5-331C-9B69-7511-52B8E0AA51B9}"/>
                  </a:ext>
                </a:extLst>
              </p:cNvPr>
              <p:cNvSpPr/>
              <p:nvPr/>
            </p:nvSpPr>
            <p:spPr>
              <a:xfrm>
                <a:off x="7984849" y="3721220"/>
                <a:ext cx="11400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 (const. Z)</a:t>
                </a:r>
                <a:endParaRPr lang="en-US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9" name="TextBox 498">
                    <a:extLst>
                      <a:ext uri="{FF2B5EF4-FFF2-40B4-BE49-F238E27FC236}">
                        <a16:creationId xmlns:a16="http://schemas.microsoft.com/office/drawing/2014/main" id="{D5111A72-3C2E-92BF-58B9-94BD871EE919}"/>
                      </a:ext>
                    </a:extLst>
                  </p:cNvPr>
                  <p:cNvSpPr txBox="1"/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4" name="TextBox 1073">
                    <a:extLst>
                      <a:ext uri="{FF2B5EF4-FFF2-40B4-BE49-F238E27FC236}">
                        <a16:creationId xmlns:a16="http://schemas.microsoft.com/office/drawing/2014/main" id="{F018F1CE-5E40-46CD-B6C2-3CB2CE19B5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l="-17647" r="-588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0" name="TextBox 499">
                    <a:extLst>
                      <a:ext uri="{FF2B5EF4-FFF2-40B4-BE49-F238E27FC236}">
                        <a16:creationId xmlns:a16="http://schemas.microsoft.com/office/drawing/2014/main" id="{4F5DF19F-41D5-5251-3D71-330612B22F22}"/>
                      </a:ext>
                    </a:extLst>
                  </p:cNvPr>
                  <p:cNvSpPr txBox="1"/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5" name="TextBox 1074">
                    <a:extLst>
                      <a:ext uri="{FF2B5EF4-FFF2-40B4-BE49-F238E27FC236}">
                        <a16:creationId xmlns:a16="http://schemas.microsoft.com/office/drawing/2014/main" id="{4D94D57B-3C51-499B-85DB-435EE5BEEF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l="-11538" r="-384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1" name="TextBox 500">
                    <a:extLst>
                      <a:ext uri="{FF2B5EF4-FFF2-40B4-BE49-F238E27FC236}">
                        <a16:creationId xmlns:a16="http://schemas.microsoft.com/office/drawing/2014/main" id="{C89998A3-291F-8664-0A7E-0739E8520E6A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6" name="TextBox 1075">
                    <a:extLst>
                      <a:ext uri="{FF2B5EF4-FFF2-40B4-BE49-F238E27FC236}">
                        <a16:creationId xmlns:a16="http://schemas.microsoft.com/office/drawing/2014/main" id="{A7447AE0-61D9-4FCD-B504-1ED65E261D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l="-11321"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2" name="TextBox 501">
                    <a:extLst>
                      <a:ext uri="{FF2B5EF4-FFF2-40B4-BE49-F238E27FC236}">
                        <a16:creationId xmlns:a16="http://schemas.microsoft.com/office/drawing/2014/main" id="{A9D92754-05EC-C3DC-C13B-AE10366B45A0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7" name="TextBox 1076">
                    <a:extLst>
                      <a:ext uri="{FF2B5EF4-FFF2-40B4-BE49-F238E27FC236}">
                        <a16:creationId xmlns:a16="http://schemas.microsoft.com/office/drawing/2014/main" id="{8AEA5849-66BD-4889-8609-29105937A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17143" r="-285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3" name="TextBox 502">
                    <a:extLst>
                      <a:ext uri="{FF2B5EF4-FFF2-40B4-BE49-F238E27FC236}">
                        <a16:creationId xmlns:a16="http://schemas.microsoft.com/office/drawing/2014/main" id="{EF9F1F4B-917B-6A19-8D69-F268FE156762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8" name="TextBox 1077">
                    <a:extLst>
                      <a:ext uri="{FF2B5EF4-FFF2-40B4-BE49-F238E27FC236}">
                        <a16:creationId xmlns:a16="http://schemas.microsoft.com/office/drawing/2014/main" id="{7387FFB3-15DD-4E33-A006-6F9E1A46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l="-16667" t="-3030" r="-5556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4" name="TextBox 503">
                    <a:extLst>
                      <a:ext uri="{FF2B5EF4-FFF2-40B4-BE49-F238E27FC236}">
                        <a16:creationId xmlns:a16="http://schemas.microsoft.com/office/drawing/2014/main" id="{F57B2F5F-F0FE-F833-8DBF-C3AB206DEBEA}"/>
                      </a:ext>
                    </a:extLst>
                  </p:cNvPr>
                  <p:cNvSpPr txBox="1"/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9" name="TextBox 1078">
                    <a:extLst>
                      <a:ext uri="{FF2B5EF4-FFF2-40B4-BE49-F238E27FC236}">
                        <a16:creationId xmlns:a16="http://schemas.microsoft.com/office/drawing/2014/main" id="{EDC2A87B-BF3F-44C5-B409-9AF952D618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5" name="TextBox 504">
                    <a:extLst>
                      <a:ext uri="{FF2B5EF4-FFF2-40B4-BE49-F238E27FC236}">
                        <a16:creationId xmlns:a16="http://schemas.microsoft.com/office/drawing/2014/main" id="{6A1FBCA6-F2A7-F5E4-A3B1-BE5F471D08EF}"/>
                      </a:ext>
                    </a:extLst>
                  </p:cNvPr>
                  <p:cNvSpPr txBox="1"/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0" name="TextBox 1079">
                    <a:extLst>
                      <a:ext uri="{FF2B5EF4-FFF2-40B4-BE49-F238E27FC236}">
                        <a16:creationId xmlns:a16="http://schemas.microsoft.com/office/drawing/2014/main" id="{5FBB1DBA-78A5-4EC2-978B-28EBFA678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6" name="TextBox 505">
                    <a:extLst>
                      <a:ext uri="{FF2B5EF4-FFF2-40B4-BE49-F238E27FC236}">
                        <a16:creationId xmlns:a16="http://schemas.microsoft.com/office/drawing/2014/main" id="{DE6EADB0-50DC-14AF-345B-2B6F7FC58917}"/>
                      </a:ext>
                    </a:extLst>
                  </p:cNvPr>
                  <p:cNvSpPr txBox="1"/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1" name="TextBox 1080">
                    <a:extLst>
                      <a:ext uri="{FF2B5EF4-FFF2-40B4-BE49-F238E27FC236}">
                        <a16:creationId xmlns:a16="http://schemas.microsoft.com/office/drawing/2014/main" id="{77370BCB-1515-4957-BC96-5AC88C2B51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7" name="Straight Arrow Connector 506">
                <a:extLst>
                  <a:ext uri="{FF2B5EF4-FFF2-40B4-BE49-F238E27FC236}">
                    <a16:creationId xmlns:a16="http://schemas.microsoft.com/office/drawing/2014/main" id="{64FE324F-88DC-283E-F9EB-0B32A8E041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40387" y="40916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8" name="Straight Arrow Connector 507">
                <a:extLst>
                  <a:ext uri="{FF2B5EF4-FFF2-40B4-BE49-F238E27FC236}">
                    <a16:creationId xmlns:a16="http://schemas.microsoft.com/office/drawing/2014/main" id="{6EA77407-FEA8-2099-39F0-3C52E96EE3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3487" y="40947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9" name="TextBox 508">
                    <a:extLst>
                      <a:ext uri="{FF2B5EF4-FFF2-40B4-BE49-F238E27FC236}">
                        <a16:creationId xmlns:a16="http://schemas.microsoft.com/office/drawing/2014/main" id="{E4033FEC-83CA-D824-2C21-2AC6BB1516CB}"/>
                      </a:ext>
                    </a:extLst>
                  </p:cNvPr>
                  <p:cNvSpPr txBox="1"/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4" name="TextBox 1083">
                    <a:extLst>
                      <a:ext uri="{FF2B5EF4-FFF2-40B4-BE49-F238E27FC236}">
                        <a16:creationId xmlns:a16="http://schemas.microsoft.com/office/drawing/2014/main" id="{00E41726-5D42-439A-B2A6-B254781053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0" name="TextBox 509">
                    <a:extLst>
                      <a:ext uri="{FF2B5EF4-FFF2-40B4-BE49-F238E27FC236}">
                        <a16:creationId xmlns:a16="http://schemas.microsoft.com/office/drawing/2014/main" id="{5B74A386-CEFF-30AB-C9CA-45180966EA05}"/>
                      </a:ext>
                    </a:extLst>
                  </p:cNvPr>
                  <p:cNvSpPr txBox="1"/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5" name="TextBox 1084">
                    <a:extLst>
                      <a:ext uri="{FF2B5EF4-FFF2-40B4-BE49-F238E27FC236}">
                        <a16:creationId xmlns:a16="http://schemas.microsoft.com/office/drawing/2014/main" id="{B8647C8C-C515-40D7-AFC3-D015EBEE4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1" name="Straight Arrow Connector 510">
                <a:extLst>
                  <a:ext uri="{FF2B5EF4-FFF2-40B4-BE49-F238E27FC236}">
                    <a16:creationId xmlns:a16="http://schemas.microsoft.com/office/drawing/2014/main" id="{028F6571-6CA3-1969-004D-621888E404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4037" y="46154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12" name="Straight Arrow Connector 511">
                <a:extLst>
                  <a:ext uri="{FF2B5EF4-FFF2-40B4-BE49-F238E27FC236}">
                    <a16:creationId xmlns:a16="http://schemas.microsoft.com/office/drawing/2014/main" id="{CBAD25CF-8BE8-42C2-D3AC-A23F005332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07137" y="46186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3" name="TextBox 512">
                    <a:extLst>
                      <a:ext uri="{FF2B5EF4-FFF2-40B4-BE49-F238E27FC236}">
                        <a16:creationId xmlns:a16="http://schemas.microsoft.com/office/drawing/2014/main" id="{23C9B456-8E9A-A630-A36D-7F83B0B53E6E}"/>
                      </a:ext>
                    </a:extLst>
                  </p:cNvPr>
                  <p:cNvSpPr txBox="1"/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8" name="TextBox 1087">
                    <a:extLst>
                      <a:ext uri="{FF2B5EF4-FFF2-40B4-BE49-F238E27FC236}">
                        <a16:creationId xmlns:a16="http://schemas.microsoft.com/office/drawing/2014/main" id="{22BA7F3F-A9AA-4F71-9C8F-90DB0FB8F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4" name="TextBox 513">
                    <a:extLst>
                      <a:ext uri="{FF2B5EF4-FFF2-40B4-BE49-F238E27FC236}">
                        <a16:creationId xmlns:a16="http://schemas.microsoft.com/office/drawing/2014/main" id="{DF0268AB-2B48-C146-7445-CFC14CCFF3A5}"/>
                      </a:ext>
                    </a:extLst>
                  </p:cNvPr>
                  <p:cNvSpPr txBox="1"/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9" name="TextBox 1088">
                    <a:extLst>
                      <a:ext uri="{FF2B5EF4-FFF2-40B4-BE49-F238E27FC236}">
                        <a16:creationId xmlns:a16="http://schemas.microsoft.com/office/drawing/2014/main" id="{D8E125F3-7EC9-4B32-858E-C6D25D8015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5" name="Straight Arrow Connector 514">
                <a:extLst>
                  <a:ext uri="{FF2B5EF4-FFF2-40B4-BE49-F238E27FC236}">
                    <a16:creationId xmlns:a16="http://schemas.microsoft.com/office/drawing/2014/main" id="{39FA31BD-ECCC-EFC5-52C7-E4FECDAAE1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7212" y="5129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16" name="Straight Arrow Connector 515">
                <a:extLst>
                  <a:ext uri="{FF2B5EF4-FFF2-40B4-BE49-F238E27FC236}">
                    <a16:creationId xmlns:a16="http://schemas.microsoft.com/office/drawing/2014/main" id="{9C85F113-3889-98CD-A661-A408D0E934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0312" y="5133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7" name="TextBox 516">
                    <a:extLst>
                      <a:ext uri="{FF2B5EF4-FFF2-40B4-BE49-F238E27FC236}">
                        <a16:creationId xmlns:a16="http://schemas.microsoft.com/office/drawing/2014/main" id="{9E679A2F-59DE-4D0B-B99C-27B5B53ED7E0}"/>
                      </a:ext>
                    </a:extLst>
                  </p:cNvPr>
                  <p:cNvSpPr txBox="1"/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2" name="TextBox 1091">
                    <a:extLst>
                      <a:ext uri="{FF2B5EF4-FFF2-40B4-BE49-F238E27FC236}">
                        <a16:creationId xmlns:a16="http://schemas.microsoft.com/office/drawing/2014/main" id="{F4C4C7E6-EB91-4D19-9B3E-9B46A71412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16667" r="-555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8" name="TextBox 517">
                    <a:extLst>
                      <a:ext uri="{FF2B5EF4-FFF2-40B4-BE49-F238E27FC236}">
                        <a16:creationId xmlns:a16="http://schemas.microsoft.com/office/drawing/2014/main" id="{7D9A9BA3-B900-520D-EB02-918EB5EF70CE}"/>
                      </a:ext>
                    </a:extLst>
                  </p:cNvPr>
                  <p:cNvSpPr txBox="1"/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3" name="TextBox 1092">
                    <a:extLst>
                      <a:ext uri="{FF2B5EF4-FFF2-40B4-BE49-F238E27FC236}">
                        <a16:creationId xmlns:a16="http://schemas.microsoft.com/office/drawing/2014/main" id="{4EF1D3A3-ED40-4B82-BDAF-39CD4512AC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l="-11111" r="-3704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9" name="Straight Arrow Connector 518">
                <a:extLst>
                  <a:ext uri="{FF2B5EF4-FFF2-40B4-BE49-F238E27FC236}">
                    <a16:creationId xmlns:a16="http://schemas.microsoft.com/office/drawing/2014/main" id="{C58B6499-FCC6-12E4-2921-1A1BB9DDC5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50225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0" name="Straight Arrow Connector 519">
                <a:extLst>
                  <a:ext uri="{FF2B5EF4-FFF2-40B4-BE49-F238E27FC236}">
                    <a16:creationId xmlns:a16="http://schemas.microsoft.com/office/drawing/2014/main" id="{36F0B13C-7F78-FAA0-85F8-BD9E57924C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3325" y="41043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1" name="TextBox 520">
                    <a:extLst>
                      <a:ext uri="{FF2B5EF4-FFF2-40B4-BE49-F238E27FC236}">
                        <a16:creationId xmlns:a16="http://schemas.microsoft.com/office/drawing/2014/main" id="{6DB8C7B1-4FF9-1F11-1BE4-7B3BF3807A57}"/>
                      </a:ext>
                    </a:extLst>
                  </p:cNvPr>
                  <p:cNvSpPr txBox="1"/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6" name="TextBox 1095">
                    <a:extLst>
                      <a:ext uri="{FF2B5EF4-FFF2-40B4-BE49-F238E27FC236}">
                        <a16:creationId xmlns:a16="http://schemas.microsoft.com/office/drawing/2014/main" id="{8AFACD65-F3B2-408F-A7B4-82072A3C6F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l="-11111" r="-1852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2" name="TextBox 521">
                    <a:extLst>
                      <a:ext uri="{FF2B5EF4-FFF2-40B4-BE49-F238E27FC236}">
                        <a16:creationId xmlns:a16="http://schemas.microsoft.com/office/drawing/2014/main" id="{65DA149B-F419-889A-A8A1-776B42E02C36}"/>
                      </a:ext>
                    </a:extLst>
                  </p:cNvPr>
                  <p:cNvSpPr txBox="1"/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7" name="TextBox 1096">
                    <a:extLst>
                      <a:ext uri="{FF2B5EF4-FFF2-40B4-BE49-F238E27FC236}">
                        <a16:creationId xmlns:a16="http://schemas.microsoft.com/office/drawing/2014/main" id="{6357AEA3-67C7-4971-AE72-8559D20868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3" name="Straight Arrow Connector 522">
                <a:extLst>
                  <a:ext uri="{FF2B5EF4-FFF2-40B4-BE49-F238E27FC236}">
                    <a16:creationId xmlns:a16="http://schemas.microsoft.com/office/drawing/2014/main" id="{E2BA0538-F9AF-DABE-97B1-E08D5A17E1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3875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4" name="Straight Arrow Connector 523">
                <a:extLst>
                  <a:ext uri="{FF2B5EF4-FFF2-40B4-BE49-F238E27FC236}">
                    <a16:creationId xmlns:a16="http://schemas.microsoft.com/office/drawing/2014/main" id="{B09DF5B8-7928-8E47-4B75-00FD87AA2B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16975" y="4628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5" name="TextBox 524">
                    <a:extLst>
                      <a:ext uri="{FF2B5EF4-FFF2-40B4-BE49-F238E27FC236}">
                        <a16:creationId xmlns:a16="http://schemas.microsoft.com/office/drawing/2014/main" id="{CDFA7937-699E-4352-6D68-2752C9C73F07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0" name="TextBox 1099">
                    <a:extLst>
                      <a:ext uri="{FF2B5EF4-FFF2-40B4-BE49-F238E27FC236}">
                        <a16:creationId xmlns:a16="http://schemas.microsoft.com/office/drawing/2014/main" id="{4BB1E5D9-76AA-4252-B5EB-744585F64D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6" name="TextBox 525">
                    <a:extLst>
                      <a:ext uri="{FF2B5EF4-FFF2-40B4-BE49-F238E27FC236}">
                        <a16:creationId xmlns:a16="http://schemas.microsoft.com/office/drawing/2014/main" id="{E014B27A-C09F-2A44-8ACA-9780607DB668}"/>
                      </a:ext>
                    </a:extLst>
                  </p:cNvPr>
                  <p:cNvSpPr txBox="1"/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1" name="TextBox 1100">
                    <a:extLst>
                      <a:ext uri="{FF2B5EF4-FFF2-40B4-BE49-F238E27FC236}">
                        <a16:creationId xmlns:a16="http://schemas.microsoft.com/office/drawing/2014/main" id="{55D0C82D-C281-4E55-B0BC-DA028AA303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7" name="Straight Arrow Connector 526">
                <a:extLst>
                  <a:ext uri="{FF2B5EF4-FFF2-40B4-BE49-F238E27FC236}">
                    <a16:creationId xmlns:a16="http://schemas.microsoft.com/office/drawing/2014/main" id="{5C492D8A-F006-C54A-868A-CBB3CE57CD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7050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8" name="Straight Arrow Connector 527">
                <a:extLst>
                  <a:ext uri="{FF2B5EF4-FFF2-40B4-BE49-F238E27FC236}">
                    <a16:creationId xmlns:a16="http://schemas.microsoft.com/office/drawing/2014/main" id="{50358EB8-BAAC-0CA2-4054-C6E631DEFE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0150" y="51425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9" name="TextBox 528">
                    <a:extLst>
                      <a:ext uri="{FF2B5EF4-FFF2-40B4-BE49-F238E27FC236}">
                        <a16:creationId xmlns:a16="http://schemas.microsoft.com/office/drawing/2014/main" id="{CDD8B485-9FBA-DA82-0C05-C13F71F8CFED}"/>
                      </a:ext>
                    </a:extLst>
                  </p:cNvPr>
                  <p:cNvSpPr txBox="1"/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4" name="TextBox 1103">
                    <a:extLst>
                      <a:ext uri="{FF2B5EF4-FFF2-40B4-BE49-F238E27FC236}">
                        <a16:creationId xmlns:a16="http://schemas.microsoft.com/office/drawing/2014/main" id="{7A484EE9-8C6D-458B-BB1A-2D3868A77F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 l="-11111" r="-370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0" name="TextBox 529">
                    <a:extLst>
                      <a:ext uri="{FF2B5EF4-FFF2-40B4-BE49-F238E27FC236}">
                        <a16:creationId xmlns:a16="http://schemas.microsoft.com/office/drawing/2014/main" id="{2FAB8C4F-A9DF-463E-65B7-E72B6308C316}"/>
                      </a:ext>
                    </a:extLst>
                  </p:cNvPr>
                  <p:cNvSpPr txBox="1"/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5" name="TextBox 1104">
                    <a:extLst>
                      <a:ext uri="{FF2B5EF4-FFF2-40B4-BE49-F238E27FC236}">
                        <a16:creationId xmlns:a16="http://schemas.microsoft.com/office/drawing/2014/main" id="{052FA9A7-316A-49CA-89BA-B1523222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1" name="Straight Arrow Connector 530">
                <a:extLst>
                  <a:ext uri="{FF2B5EF4-FFF2-40B4-BE49-F238E27FC236}">
                    <a16:creationId xmlns:a16="http://schemas.microsoft.com/office/drawing/2014/main" id="{64F491E9-F75F-8625-F76C-F8766457AE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90250" y="40979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32" name="Straight Arrow Connector 531">
                <a:extLst>
                  <a:ext uri="{FF2B5EF4-FFF2-40B4-BE49-F238E27FC236}">
                    <a16:creationId xmlns:a16="http://schemas.microsoft.com/office/drawing/2014/main" id="{7AAD55A7-8C27-2B54-91D9-9DF4CD57CA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3350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3" name="TextBox 532">
                    <a:extLst>
                      <a:ext uri="{FF2B5EF4-FFF2-40B4-BE49-F238E27FC236}">
                        <a16:creationId xmlns:a16="http://schemas.microsoft.com/office/drawing/2014/main" id="{F6EDC5A1-3EC0-E085-F40F-D0E94B325A23}"/>
                      </a:ext>
                    </a:extLst>
                  </p:cNvPr>
                  <p:cNvSpPr txBox="1"/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8" name="TextBox 1107">
                    <a:extLst>
                      <a:ext uri="{FF2B5EF4-FFF2-40B4-BE49-F238E27FC236}">
                        <a16:creationId xmlns:a16="http://schemas.microsoft.com/office/drawing/2014/main" id="{3583C092-2625-4DF9-8568-DC86B86B55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 l="-1071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4" name="TextBox 533">
                    <a:extLst>
                      <a:ext uri="{FF2B5EF4-FFF2-40B4-BE49-F238E27FC236}">
                        <a16:creationId xmlns:a16="http://schemas.microsoft.com/office/drawing/2014/main" id="{D85C8227-A362-FE49-C2C1-F2AA71059ACD}"/>
                      </a:ext>
                    </a:extLst>
                  </p:cNvPr>
                  <p:cNvSpPr txBox="1"/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9" name="TextBox 1108">
                    <a:extLst>
                      <a:ext uri="{FF2B5EF4-FFF2-40B4-BE49-F238E27FC236}">
                        <a16:creationId xmlns:a16="http://schemas.microsoft.com/office/drawing/2014/main" id="{82CFA00E-64C8-4261-B22B-1320EBF091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5" name="Straight Arrow Connector 534">
                <a:extLst>
                  <a:ext uri="{FF2B5EF4-FFF2-40B4-BE49-F238E27FC236}">
                    <a16:creationId xmlns:a16="http://schemas.microsoft.com/office/drawing/2014/main" id="{320DA33D-7740-77E3-1389-A804080AEA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3900" y="4621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36" name="Straight Arrow Connector 535">
                <a:extLst>
                  <a:ext uri="{FF2B5EF4-FFF2-40B4-BE49-F238E27FC236}">
                    <a16:creationId xmlns:a16="http://schemas.microsoft.com/office/drawing/2014/main" id="{34CCD678-7374-A30B-38EC-E391810A26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57000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7" name="TextBox 536">
                    <a:extLst>
                      <a:ext uri="{FF2B5EF4-FFF2-40B4-BE49-F238E27FC236}">
                        <a16:creationId xmlns:a16="http://schemas.microsoft.com/office/drawing/2014/main" id="{FB52F594-417F-2964-05E8-3718C4A059B4}"/>
                      </a:ext>
                    </a:extLst>
                  </p:cNvPr>
                  <p:cNvSpPr txBox="1"/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2" name="TextBox 1111">
                    <a:extLst>
                      <a:ext uri="{FF2B5EF4-FFF2-40B4-BE49-F238E27FC236}">
                        <a16:creationId xmlns:a16="http://schemas.microsoft.com/office/drawing/2014/main" id="{8DF1EC54-26C5-417F-9844-AA3FCB14B2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8" name="TextBox 537">
                    <a:extLst>
                      <a:ext uri="{FF2B5EF4-FFF2-40B4-BE49-F238E27FC236}">
                        <a16:creationId xmlns:a16="http://schemas.microsoft.com/office/drawing/2014/main" id="{62A9D1A0-89C2-50CA-C589-34D825830B65}"/>
                      </a:ext>
                    </a:extLst>
                  </p:cNvPr>
                  <p:cNvSpPr txBox="1"/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3" name="TextBox 1112">
                    <a:extLst>
                      <a:ext uri="{FF2B5EF4-FFF2-40B4-BE49-F238E27FC236}">
                        <a16:creationId xmlns:a16="http://schemas.microsoft.com/office/drawing/2014/main" id="{7FD9E51F-B18C-4FC1-9071-99BCDE86A1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blipFill>
                    <a:blip r:embed="rId59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9" name="Straight Arrow Connector 538">
                <a:extLst>
                  <a:ext uri="{FF2B5EF4-FFF2-40B4-BE49-F238E27FC236}">
                    <a16:creationId xmlns:a16="http://schemas.microsoft.com/office/drawing/2014/main" id="{0D8E5A28-795C-037D-47F7-B379B296B8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7075" y="5136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40" name="Straight Arrow Connector 539">
                <a:extLst>
                  <a:ext uri="{FF2B5EF4-FFF2-40B4-BE49-F238E27FC236}">
                    <a16:creationId xmlns:a16="http://schemas.microsoft.com/office/drawing/2014/main" id="{824D5059-5479-F804-2BCB-9D1CCDCC7E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0175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1" name="TextBox 540">
                    <a:extLst>
                      <a:ext uri="{FF2B5EF4-FFF2-40B4-BE49-F238E27FC236}">
                        <a16:creationId xmlns:a16="http://schemas.microsoft.com/office/drawing/2014/main" id="{58B3E018-E5A9-596A-F86B-E88D9B6AF9B0}"/>
                      </a:ext>
                    </a:extLst>
                  </p:cNvPr>
                  <p:cNvSpPr txBox="1"/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6" name="TextBox 1115">
                    <a:extLst>
                      <a:ext uri="{FF2B5EF4-FFF2-40B4-BE49-F238E27FC236}">
                        <a16:creationId xmlns:a16="http://schemas.microsoft.com/office/drawing/2014/main" id="{049F1907-CC05-4A3B-B34C-63BECC42EF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2" name="TextBox 541">
                    <a:extLst>
                      <a:ext uri="{FF2B5EF4-FFF2-40B4-BE49-F238E27FC236}">
                        <a16:creationId xmlns:a16="http://schemas.microsoft.com/office/drawing/2014/main" id="{C40BAC19-DC68-BC74-E116-D2B274B436E8}"/>
                      </a:ext>
                    </a:extLst>
                  </p:cNvPr>
                  <p:cNvSpPr txBox="1"/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13B3696D-B943-4332-83C7-BC2F5532E2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43" name="Group 542">
                <a:extLst>
                  <a:ext uri="{FF2B5EF4-FFF2-40B4-BE49-F238E27FC236}">
                    <a16:creationId xmlns:a16="http://schemas.microsoft.com/office/drawing/2014/main" id="{E3E1F9A1-B1E0-0613-E200-51752597D44C}"/>
                  </a:ext>
                </a:extLst>
              </p:cNvPr>
              <p:cNvGrpSpPr/>
              <p:nvPr/>
            </p:nvGrpSpPr>
            <p:grpSpPr>
              <a:xfrm>
                <a:off x="709613" y="4718599"/>
                <a:ext cx="1323974" cy="106532"/>
                <a:chOff x="624683" y="4490954"/>
                <a:chExt cx="1323974" cy="106532"/>
              </a:xfrm>
            </p:grpSpPr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id="{E8AD438A-D31D-CF9B-FE16-725BC9427BC4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560" name="Straight Connector 559">
                  <a:extLst>
                    <a:ext uri="{FF2B5EF4-FFF2-40B4-BE49-F238E27FC236}">
                      <a16:creationId xmlns:a16="http://schemas.microsoft.com/office/drawing/2014/main" id="{D65407E4-F1B3-FC9F-A82C-FA2FF11797C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3260" y="4544220"/>
                  <a:ext cx="65539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1" name="Straight Connector 560">
                  <a:extLst>
                    <a:ext uri="{FF2B5EF4-FFF2-40B4-BE49-F238E27FC236}">
                      <a16:creationId xmlns:a16="http://schemas.microsoft.com/office/drawing/2014/main" id="{FCAC2D21-F762-2D36-D96F-694379F6D0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4548982"/>
                  <a:ext cx="39766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id="{FA735A26-6D71-664F-6CC4-B78C5D1F3E39}"/>
                  </a:ext>
                </a:extLst>
              </p:cNvPr>
              <p:cNvGrpSpPr/>
              <p:nvPr/>
            </p:nvGrpSpPr>
            <p:grpSpPr>
              <a:xfrm>
                <a:off x="709613" y="5242478"/>
                <a:ext cx="1333499" cy="106532"/>
                <a:chOff x="624683" y="4988638"/>
                <a:chExt cx="1333499" cy="106532"/>
              </a:xfrm>
            </p:grpSpPr>
            <p:sp>
              <p:nvSpPr>
                <p:cNvPr id="556" name="Rectangle 555">
                  <a:extLst>
                    <a:ext uri="{FF2B5EF4-FFF2-40B4-BE49-F238E27FC236}">
                      <a16:creationId xmlns:a16="http://schemas.microsoft.com/office/drawing/2014/main" id="{06AB7D7D-AFC9-BB1A-E706-2E396CA1A9C0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557" name="Straight Connector 556">
                  <a:extLst>
                    <a:ext uri="{FF2B5EF4-FFF2-40B4-BE49-F238E27FC236}">
                      <a16:creationId xmlns:a16="http://schemas.microsoft.com/office/drawing/2014/main" id="{D3D0925F-2FC8-405C-F09F-CE16D0160E7F}"/>
                    </a:ext>
                  </a:extLst>
                </p:cNvPr>
                <p:cNvCxnSpPr>
                  <a:cxnSpLocks/>
                  <a:stCxn id="556" idx="1"/>
                </p:cNvCxnSpPr>
                <p:nvPr/>
              </p:nvCxnSpPr>
              <p:spPr bwMode="auto">
                <a:xfrm>
                  <a:off x="1297558" y="5041904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8" name="Straight Connector 557">
                  <a:extLst>
                    <a:ext uri="{FF2B5EF4-FFF2-40B4-BE49-F238E27FC236}">
                      <a16:creationId xmlns:a16="http://schemas.microsoft.com/office/drawing/2014/main" id="{73CFCFCE-CA23-6BD8-3A99-91BB470A4CB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5046666"/>
                  <a:ext cx="39528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45" name="Straight Connector 544">
                <a:extLst>
                  <a:ext uri="{FF2B5EF4-FFF2-40B4-BE49-F238E27FC236}">
                    <a16:creationId xmlns:a16="http://schemas.microsoft.com/office/drawing/2014/main" id="{79FD6394-06F5-FF0F-731F-4F3E855BD4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991" y="424481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46" name="Group 545">
                <a:extLst>
                  <a:ext uri="{FF2B5EF4-FFF2-40B4-BE49-F238E27FC236}">
                    <a16:creationId xmlns:a16="http://schemas.microsoft.com/office/drawing/2014/main" id="{6424FA33-2B8B-54BC-80B7-0BF4A5892F90}"/>
                  </a:ext>
                </a:extLst>
              </p:cNvPr>
              <p:cNvGrpSpPr/>
              <p:nvPr/>
            </p:nvGrpSpPr>
            <p:grpSpPr>
              <a:xfrm flipH="1">
                <a:off x="604835" y="558387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551" name="Straight Connector 550">
                  <a:extLst>
                    <a:ext uri="{FF2B5EF4-FFF2-40B4-BE49-F238E27FC236}">
                      <a16:creationId xmlns:a16="http://schemas.microsoft.com/office/drawing/2014/main" id="{DAF26A43-47F0-7457-1519-F5FE1900027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2" name="Straight Connector 551">
                  <a:extLst>
                    <a:ext uri="{FF2B5EF4-FFF2-40B4-BE49-F238E27FC236}">
                      <a16:creationId xmlns:a16="http://schemas.microsoft.com/office/drawing/2014/main" id="{2B459611-D13D-42C8-A348-D67F4334898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3" name="Straight Connector 552">
                  <a:extLst>
                    <a:ext uri="{FF2B5EF4-FFF2-40B4-BE49-F238E27FC236}">
                      <a16:creationId xmlns:a16="http://schemas.microsoft.com/office/drawing/2014/main" id="{C118F9FB-4F99-E660-3840-7D3D768B23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4" name="Straight Connector 553">
                  <a:extLst>
                    <a:ext uri="{FF2B5EF4-FFF2-40B4-BE49-F238E27FC236}">
                      <a16:creationId xmlns:a16="http://schemas.microsoft.com/office/drawing/2014/main" id="{13E70229-D6FB-D9DF-372C-A28EB7D28B5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5" name="Straight Connector 554">
                  <a:extLst>
                    <a:ext uri="{FF2B5EF4-FFF2-40B4-BE49-F238E27FC236}">
                      <a16:creationId xmlns:a16="http://schemas.microsoft.com/office/drawing/2014/main" id="{8AC7ED05-EEB3-AEF3-83DB-A97F79D6E5E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18938B23-C7EB-3347-5A76-B483938FD6FE}"/>
                  </a:ext>
                </a:extLst>
              </p:cNvPr>
              <p:cNvGrpSpPr/>
              <p:nvPr/>
            </p:nvGrpSpPr>
            <p:grpSpPr>
              <a:xfrm>
                <a:off x="714375" y="4194721"/>
                <a:ext cx="1328737" cy="106532"/>
                <a:chOff x="629445" y="3940881"/>
                <a:chExt cx="1328737" cy="106532"/>
              </a:xfrm>
            </p:grpSpPr>
            <p:sp>
              <p:nvSpPr>
                <p:cNvPr id="548" name="Rectangle 547">
                  <a:extLst>
                    <a:ext uri="{FF2B5EF4-FFF2-40B4-BE49-F238E27FC236}">
                      <a16:creationId xmlns:a16="http://schemas.microsoft.com/office/drawing/2014/main" id="{00AB1EA3-ECD6-9C48-91E8-C82A52CF7827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EBDB6D00-8853-BFE8-E0C4-E7B025DC8479}"/>
                    </a:ext>
                  </a:extLst>
                </p:cNvPr>
                <p:cNvCxnSpPr>
                  <a:cxnSpLocks/>
                  <a:stCxn id="548" idx="1"/>
                </p:cNvCxnSpPr>
                <p:nvPr/>
              </p:nvCxnSpPr>
              <p:spPr bwMode="auto">
                <a:xfrm>
                  <a:off x="1297558" y="3994147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68339D91-C78F-BBD5-A70C-0740A770DE68}"/>
                    </a:ext>
                  </a:extLst>
                </p:cNvPr>
                <p:cNvCxnSpPr>
                  <a:cxnSpLocks/>
                  <a:endCxn id="548" idx="3"/>
                </p:cNvCxnSpPr>
                <p:nvPr/>
              </p:nvCxnSpPr>
              <p:spPr bwMode="auto">
                <a:xfrm>
                  <a:off x="629445" y="3994147"/>
                  <a:ext cx="392905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8" name="TextBox 407">
                  <a:extLst>
                    <a:ext uri="{FF2B5EF4-FFF2-40B4-BE49-F238E27FC236}">
                      <a16:creationId xmlns:a16="http://schemas.microsoft.com/office/drawing/2014/main" id="{EDB91C44-124F-A6BA-55C7-BB592143E985}"/>
                    </a:ext>
                  </a:extLst>
                </p:cNvPr>
                <p:cNvSpPr txBox="1"/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8" name="TextBox 407">
                  <a:extLst>
                    <a:ext uri="{FF2B5EF4-FFF2-40B4-BE49-F238E27FC236}">
                      <a16:creationId xmlns:a16="http://schemas.microsoft.com/office/drawing/2014/main" id="{EDB91C44-124F-A6BA-55C7-BB592143E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blipFill>
                  <a:blip r:embed="rId62"/>
                  <a:stretch>
                    <a:fillRect l="-13953" r="-2326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" name="TextBox 408">
                  <a:extLst>
                    <a:ext uri="{FF2B5EF4-FFF2-40B4-BE49-F238E27FC236}">
                      <a16:creationId xmlns:a16="http://schemas.microsoft.com/office/drawing/2014/main" id="{4D8657A5-A1A2-B3A1-C43A-A1BF2EB3A23F}"/>
                    </a:ext>
                  </a:extLst>
                </p:cNvPr>
                <p:cNvSpPr txBox="1"/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9" name="TextBox 408">
                  <a:extLst>
                    <a:ext uri="{FF2B5EF4-FFF2-40B4-BE49-F238E27FC236}">
                      <a16:creationId xmlns:a16="http://schemas.microsoft.com/office/drawing/2014/main" id="{4D8657A5-A1A2-B3A1-C43A-A1BF2EB3A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blipFill>
                  <a:blip r:embed="rId63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" name="TextBox 409">
                  <a:extLst>
                    <a:ext uri="{FF2B5EF4-FFF2-40B4-BE49-F238E27FC236}">
                      <a16:creationId xmlns:a16="http://schemas.microsoft.com/office/drawing/2014/main" id="{C0AB2679-7524-EA38-02CC-0DEC202EFB7A}"/>
                    </a:ext>
                  </a:extLst>
                </p:cNvPr>
                <p:cNvSpPr txBox="1"/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0" name="TextBox 409">
                  <a:extLst>
                    <a:ext uri="{FF2B5EF4-FFF2-40B4-BE49-F238E27FC236}">
                      <a16:creationId xmlns:a16="http://schemas.microsoft.com/office/drawing/2014/main" id="{C0AB2679-7524-EA38-02CC-0DEC202EF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blipFill>
                  <a:blip r:embed="rId64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93B85142-E5CB-20A0-C44D-C1DC19487C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1705" y="17090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1F2428D4-BFD8-0708-FD43-2C15294933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57162" y="22235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9F10C9A1-3C88-9EF6-D51C-8A188549CA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4306" y="2750905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309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E6E785-1CC3-753F-3D9E-C97745740FB3}"/>
                  </a:ext>
                </a:extLst>
              </p:cNvPr>
              <p:cNvSpPr txBox="1"/>
              <p:nvPr/>
            </p:nvSpPr>
            <p:spPr>
              <a:xfrm>
                <a:off x="845820" y="3313781"/>
                <a:ext cx="7848600" cy="2954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(3) Bus m: (Note that the Load at Bus m is not drawn in the Figure due to limited space, but the load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is marked.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2) Branch currents of Load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According to Kirchhoff’s voltage law:</a:t>
                </a: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20000"/>
                  </a:lnSpc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E6E785-1CC3-753F-3D9E-C9774574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313781"/>
                <a:ext cx="7848600" cy="2954720"/>
              </a:xfrm>
              <a:prstGeom prst="rect">
                <a:avLst/>
              </a:prstGeom>
              <a:blipFill>
                <a:blip r:embed="rId3"/>
                <a:stretch>
                  <a:fillRect l="-1243" t="-1033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2795890-76AC-655B-0F58-052E07171D79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382891" y="1080022"/>
            <a:chExt cx="8520070" cy="20389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79E962-6173-A226-0128-97CC95DA5486}"/>
                </a:ext>
              </a:extLst>
            </p:cNvPr>
            <p:cNvGrpSpPr/>
            <p:nvPr/>
          </p:nvGrpSpPr>
          <p:grpSpPr>
            <a:xfrm>
              <a:off x="382891" y="1080022"/>
              <a:ext cx="8520070" cy="2038905"/>
              <a:chOff x="604835" y="3654544"/>
              <a:chExt cx="8520070" cy="203890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80D85F-0641-1036-1D71-D977AD9D475F}"/>
                  </a:ext>
                </a:extLst>
              </p:cNvPr>
              <p:cNvSpPr/>
              <p:nvPr/>
            </p:nvSpPr>
            <p:spPr bwMode="auto">
              <a:xfrm>
                <a:off x="6886575" y="3924458"/>
                <a:ext cx="1089026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F0FD669-9F33-5291-2B38-05777D8DD6F1}"/>
                  </a:ext>
                </a:extLst>
              </p:cNvPr>
              <p:cNvSpPr/>
              <p:nvPr/>
            </p:nvSpPr>
            <p:spPr bwMode="auto">
              <a:xfrm>
                <a:off x="4130676" y="3901598"/>
                <a:ext cx="1093784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0940EC-471D-24E8-44A9-6256944F3170}"/>
                  </a:ext>
                </a:extLst>
              </p:cNvPr>
              <p:cNvSpPr/>
              <p:nvPr/>
            </p:nvSpPr>
            <p:spPr bwMode="auto">
              <a:xfrm>
                <a:off x="1695446" y="3924458"/>
                <a:ext cx="990600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6FFC99A-6DE5-F1A3-6B3C-F5738541564A}"/>
                  </a:ext>
                </a:extLst>
              </p:cNvPr>
              <p:cNvSpPr/>
              <p:nvPr/>
            </p:nvSpPr>
            <p:spPr bwMode="auto">
              <a:xfrm>
                <a:off x="2040966" y="4212273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F7AC35-233F-5CFF-276D-EA2EA6D2EE7D}"/>
                  </a:ext>
                </a:extLst>
              </p:cNvPr>
              <p:cNvSpPr/>
              <p:nvPr/>
            </p:nvSpPr>
            <p:spPr>
              <a:xfrm>
                <a:off x="896231" y="3711694"/>
                <a:ext cx="69762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Vsource</a:t>
                </a:r>
                <a:endParaRPr lang="en-US" sz="12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E3339A-DEBB-4BD0-4B73-B08295EC4BBE}"/>
                  </a:ext>
                </a:extLst>
              </p:cNvPr>
              <p:cNvSpPr/>
              <p:nvPr/>
            </p:nvSpPr>
            <p:spPr>
              <a:xfrm>
                <a:off x="1844599" y="3654544"/>
                <a:ext cx="55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k</a:t>
                </a:r>
                <a:endParaRPr lang="en-US" sz="120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C07584F-11AF-B26E-BEC5-23D1C838B3FC}"/>
                  </a:ext>
                </a:extLst>
              </p:cNvPr>
              <p:cNvSpPr/>
              <p:nvPr/>
            </p:nvSpPr>
            <p:spPr>
              <a:xfrm>
                <a:off x="3150482" y="36958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1</a:t>
                </a:r>
                <a:endParaRPr lang="en-US" sz="1200" dirty="0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380FF61-DE20-549C-35FD-E8122C657D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72162" y="40185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C61ADF6-B02A-3570-E4D5-EE10A7DB4D4E}"/>
                      </a:ext>
                    </a:extLst>
                  </p:cNvPr>
                  <p:cNvSpPr txBox="1"/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7" name="TextBox 996">
                    <a:extLst>
                      <a:ext uri="{FF2B5EF4-FFF2-40B4-BE49-F238E27FC236}">
                        <a16:creationId xmlns:a16="http://schemas.microsoft.com/office/drawing/2014/main" id="{280C185B-48AB-456E-8C61-E2B62096D1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634" r="-73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8F0328A-2D9B-06E7-A8EF-1CBD30D5B170}"/>
                      </a:ext>
                    </a:extLst>
                  </p:cNvPr>
                  <p:cNvSpPr txBox="1"/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8" name="TextBox 997">
                    <a:extLst>
                      <a:ext uri="{FF2B5EF4-FFF2-40B4-BE49-F238E27FC236}">
                        <a16:creationId xmlns:a16="http://schemas.microsoft.com/office/drawing/2014/main" id="{5E32C808-7BBF-45FB-B4EA-B1A175C17A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69A6141-6509-EAD3-3CDB-81709C7EF861}"/>
                  </a:ext>
                </a:extLst>
              </p:cNvPr>
              <p:cNvSpPr/>
              <p:nvPr/>
            </p:nvSpPr>
            <p:spPr bwMode="auto">
              <a:xfrm>
                <a:off x="2024297" y="4738529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31D7657-3DE3-B4E1-AA37-54BC097ADD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5493" y="4544854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46ADFE79-2A89-A25E-8848-33D1A979BEBF}"/>
                      </a:ext>
                    </a:extLst>
                  </p:cNvPr>
                  <p:cNvSpPr txBox="1"/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1" name="TextBox 1000">
                    <a:extLst>
                      <a:ext uri="{FF2B5EF4-FFF2-40B4-BE49-F238E27FC236}">
                        <a16:creationId xmlns:a16="http://schemas.microsoft.com/office/drawing/2014/main" id="{FC3F694E-9DD2-4B60-AB4A-8F7554A626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F4803BB-28A9-EC6C-371A-569E5681A858}"/>
                  </a:ext>
                </a:extLst>
              </p:cNvPr>
              <p:cNvSpPr/>
              <p:nvPr/>
            </p:nvSpPr>
            <p:spPr bwMode="auto">
              <a:xfrm>
                <a:off x="2031441" y="5262404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79148CD-B442-6C1A-59FB-10253B66C4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62637" y="5068729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67FF06C-26CD-DD7B-1C5A-9150CB67124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4" name="TextBox 1003">
                    <a:extLst>
                      <a:ext uri="{FF2B5EF4-FFF2-40B4-BE49-F238E27FC236}">
                        <a16:creationId xmlns:a16="http://schemas.microsoft.com/office/drawing/2014/main" id="{5A29FF51-7C2C-43B5-8273-1DA257100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8E573BB-F650-6DF6-BFB2-0E01DABF99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05274" y="42456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39D8FE3-9C9E-2508-FE6D-E67D7C331C8C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6" name="TextBox 1005">
                    <a:extLst>
                      <a:ext uri="{FF2B5EF4-FFF2-40B4-BE49-F238E27FC236}">
                        <a16:creationId xmlns:a16="http://schemas.microsoft.com/office/drawing/2014/main" id="{69777C4B-AC22-4D46-A9D5-7E7269B4C1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000" r="-25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AED0C49E-5B01-22AF-5891-D871EDA10B2C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7" name="TextBox 1006">
                    <a:extLst>
                      <a:ext uri="{FF2B5EF4-FFF2-40B4-BE49-F238E27FC236}">
                        <a16:creationId xmlns:a16="http://schemas.microsoft.com/office/drawing/2014/main" id="{E12B3E85-77ED-4EA8-BC7B-1696887E3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5074908-1961-9DCC-BF8F-767847E318B6}"/>
                      </a:ext>
                    </a:extLst>
                  </p:cNvPr>
                  <p:cNvSpPr txBox="1"/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8" name="TextBox 1007">
                    <a:extLst>
                      <a:ext uri="{FF2B5EF4-FFF2-40B4-BE49-F238E27FC236}">
                        <a16:creationId xmlns:a16="http://schemas.microsoft.com/office/drawing/2014/main" id="{B7A3F281-2F86-4C45-A945-EB169DF03E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5A0B401-4513-AAE8-C877-8BE2FED330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89399" y="4772657"/>
                <a:ext cx="6550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490A240-7B6F-57AB-D0E3-CCC4D2F689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98924" y="52997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854EE0D-3EB9-36AE-04D0-91702A1EDEEA}"/>
                  </a:ext>
                </a:extLst>
              </p:cNvPr>
              <p:cNvSpPr/>
              <p:nvPr/>
            </p:nvSpPr>
            <p:spPr bwMode="auto">
              <a:xfrm flipH="1">
                <a:off x="2741291" y="471621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8356BD8-5E13-7D46-440E-15937E312A83}"/>
                  </a:ext>
                </a:extLst>
              </p:cNvPr>
              <p:cNvSpPr/>
              <p:nvPr/>
            </p:nvSpPr>
            <p:spPr bwMode="auto">
              <a:xfrm flipH="1">
                <a:off x="2741291" y="524009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CFD377-9057-23A8-6DE7-66799D35A0C8}"/>
                  </a:ext>
                </a:extLst>
              </p:cNvPr>
              <p:cNvSpPr/>
              <p:nvPr/>
            </p:nvSpPr>
            <p:spPr bwMode="auto">
              <a:xfrm flipH="1">
                <a:off x="2741291" y="419234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AD034E5-2C3C-F4F3-29E7-6F3A2656F6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8093" y="4248782"/>
                <a:ext cx="154803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9E7F038-6641-9ECE-D401-0EED6F8E17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4912" y="4775832"/>
                <a:ext cx="153215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502959D-8BBB-0B7B-0E9D-474E71783C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9674" y="5299707"/>
                <a:ext cx="15345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05A64A1-B79B-2E73-76CA-4922B1B3EF9B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7" name="TextBox 1016">
                    <a:extLst>
                      <a:ext uri="{FF2B5EF4-FFF2-40B4-BE49-F238E27FC236}">
                        <a16:creationId xmlns:a16="http://schemas.microsoft.com/office/drawing/2014/main" id="{7D4A62E2-6B98-4614-BB2B-F0C805A39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C354D99A-B95D-1BFF-3DA9-BEAAA1DD8C85}"/>
                      </a:ext>
                    </a:extLst>
                  </p:cNvPr>
                  <p:cNvSpPr txBox="1"/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8" name="TextBox 1017">
                    <a:extLst>
                      <a:ext uri="{FF2B5EF4-FFF2-40B4-BE49-F238E27FC236}">
                        <a16:creationId xmlns:a16="http://schemas.microsoft.com/office/drawing/2014/main" id="{82E09C06-E142-4E08-967F-8F59524C4E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1081248-F587-39DB-FF75-77E39F35148A}"/>
                      </a:ext>
                    </a:extLst>
                  </p:cNvPr>
                  <p:cNvSpPr txBox="1"/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9" name="TextBox 1018">
                    <a:extLst>
                      <a:ext uri="{FF2B5EF4-FFF2-40B4-BE49-F238E27FC236}">
                        <a16:creationId xmlns:a16="http://schemas.microsoft.com/office/drawing/2014/main" id="{6F1B2629-4329-48AE-90E9-6B5C9FA088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ight Brace 45">
                <a:extLst>
                  <a:ext uri="{FF2B5EF4-FFF2-40B4-BE49-F238E27FC236}">
                    <a16:creationId xmlns:a16="http://schemas.microsoft.com/office/drawing/2014/main" id="{D37A7273-B91F-4BC2-0601-9F6600E0A095}"/>
                  </a:ext>
                </a:extLst>
              </p:cNvPr>
              <p:cNvSpPr/>
              <p:nvPr/>
            </p:nvSpPr>
            <p:spPr bwMode="auto">
              <a:xfrm>
                <a:off x="3085777" y="4261485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74B47293-1CF5-4BDE-1B68-93365DDEF5EF}"/>
                      </a:ext>
                    </a:extLst>
                  </p:cNvPr>
                  <p:cNvSpPr txBox="1"/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1" name="TextBox 1020">
                    <a:extLst>
                      <a:ext uri="{FF2B5EF4-FFF2-40B4-BE49-F238E27FC236}">
                        <a16:creationId xmlns:a16="http://schemas.microsoft.com/office/drawing/2014/main" id="{5EBDFBE1-9AD2-4CEC-BA0A-09F0BA9BA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Right Brace 47">
                <a:extLst>
                  <a:ext uri="{FF2B5EF4-FFF2-40B4-BE49-F238E27FC236}">
                    <a16:creationId xmlns:a16="http://schemas.microsoft.com/office/drawing/2014/main" id="{40FA6F35-81E7-0EE8-7DE0-942A0D0024C1}"/>
                  </a:ext>
                </a:extLst>
              </p:cNvPr>
              <p:cNvSpPr/>
              <p:nvPr/>
            </p:nvSpPr>
            <p:spPr bwMode="auto">
              <a:xfrm>
                <a:off x="3088159" y="4787741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FCB3767F-F335-7BB0-ABBB-B43AB6190A9E}"/>
                      </a:ext>
                    </a:extLst>
                  </p:cNvPr>
                  <p:cNvSpPr txBox="1"/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3" name="TextBox 1022">
                    <a:extLst>
                      <a:ext uri="{FF2B5EF4-FFF2-40B4-BE49-F238E27FC236}">
                        <a16:creationId xmlns:a16="http://schemas.microsoft.com/office/drawing/2014/main" id="{E08B9DD8-3840-441F-A725-A4725E9B8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286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Right Brace 49">
                <a:extLst>
                  <a:ext uri="{FF2B5EF4-FFF2-40B4-BE49-F238E27FC236}">
                    <a16:creationId xmlns:a16="http://schemas.microsoft.com/office/drawing/2014/main" id="{F6554122-0419-5EC3-11AC-12A2E360013C}"/>
                  </a:ext>
                </a:extLst>
              </p:cNvPr>
              <p:cNvSpPr/>
              <p:nvPr/>
            </p:nvSpPr>
            <p:spPr bwMode="auto">
              <a:xfrm>
                <a:off x="3581075" y="4261485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61C2EAA6-7FDF-95DE-03E7-F465F208F570}"/>
                      </a:ext>
                    </a:extLst>
                  </p:cNvPr>
                  <p:cNvSpPr txBox="1"/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5" name="TextBox 1024">
                    <a:extLst>
                      <a:ext uri="{FF2B5EF4-FFF2-40B4-BE49-F238E27FC236}">
                        <a16:creationId xmlns:a16="http://schemas.microsoft.com/office/drawing/2014/main" id="{85B3F89A-7C4E-4D0E-B825-C0C3A8D180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5E29BBD-7599-BF68-8E04-D3D22521DB51}"/>
                  </a:ext>
                </a:extLst>
              </p:cNvPr>
              <p:cNvSpPr/>
              <p:nvPr/>
            </p:nvSpPr>
            <p:spPr bwMode="auto">
              <a:xfrm>
                <a:off x="4560327" y="4217035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E1BA68B-CF85-4B26-5693-1C98978DFDEE}"/>
                  </a:ext>
                </a:extLst>
              </p:cNvPr>
              <p:cNvSpPr/>
              <p:nvPr/>
            </p:nvSpPr>
            <p:spPr>
              <a:xfrm>
                <a:off x="4363960" y="3659306"/>
                <a:ext cx="58221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m</a:t>
                </a:r>
                <a:endParaRPr lang="en-US" sz="1200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B1B647A-AE77-FFA9-2AC9-0E10F697AF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1523" y="4023360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B3B10F2D-38D1-7015-7AED-54F0AF39B9FF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B3B10F2D-38D1-7015-7AED-54F0AF39B9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2766" r="-4255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F2C5EB3-F114-4037-E44A-117CC7487377}"/>
                      </a:ext>
                    </a:extLst>
                  </p:cNvPr>
                  <p:cNvSpPr txBox="1"/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0" name="TextBox 1029">
                    <a:extLst>
                      <a:ext uri="{FF2B5EF4-FFF2-40B4-BE49-F238E27FC236}">
                        <a16:creationId xmlns:a16="http://schemas.microsoft.com/office/drawing/2014/main" id="{6D5595D5-8C3A-4051-BC1A-49F7FFC865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3953" t="-3125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5D75548-0C63-1215-CBE9-9675774E4E89}"/>
                  </a:ext>
                </a:extLst>
              </p:cNvPr>
              <p:cNvSpPr/>
              <p:nvPr/>
            </p:nvSpPr>
            <p:spPr bwMode="auto">
              <a:xfrm>
                <a:off x="4543658" y="4743291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29D84083-EC3F-9CA9-C435-3DD7724837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74854" y="4549616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0693FD9-0730-6402-5374-82185D793BD6}"/>
                      </a:ext>
                    </a:extLst>
                  </p:cNvPr>
                  <p:cNvSpPr txBox="1"/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0693FD9-0730-6402-5374-82185D793B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2500" r="-208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3993E27-7777-00FC-E2C6-F2FF26EDC5C8}"/>
                  </a:ext>
                </a:extLst>
              </p:cNvPr>
              <p:cNvSpPr/>
              <p:nvPr/>
            </p:nvSpPr>
            <p:spPr bwMode="auto">
              <a:xfrm>
                <a:off x="4550802" y="526716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52036E9E-85B6-2B2E-8E60-A918DBE157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81998" y="507349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3910CBE-A55F-3305-EBBF-3317980CEB36}"/>
                      </a:ext>
                    </a:extLst>
                  </p:cNvPr>
                  <p:cNvSpPr txBox="1"/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3910CBE-A55F-3305-EBBF-3317980CEB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2500" r="-2083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65C2653-2AA6-0432-584B-8FA5861C3A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24636" y="4248782"/>
                <a:ext cx="69666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FC4BEA6-BE6B-637C-155E-C25B05D10D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8761" y="4775832"/>
                <a:ext cx="7157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C571D02-11F3-7758-CE94-6F04EAE618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18286" y="5302882"/>
                <a:ext cx="69984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193D5A2-31A8-5C80-BD92-7E8D6EA4DEB2}"/>
                  </a:ext>
                </a:extLst>
              </p:cNvPr>
              <p:cNvSpPr/>
              <p:nvPr/>
            </p:nvSpPr>
            <p:spPr bwMode="auto">
              <a:xfrm flipH="1">
                <a:off x="5317807" y="471939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4EA2766-18B9-EFBE-7B76-FE182C2AD6A5}"/>
                  </a:ext>
                </a:extLst>
              </p:cNvPr>
              <p:cNvSpPr/>
              <p:nvPr/>
            </p:nvSpPr>
            <p:spPr bwMode="auto">
              <a:xfrm flipH="1">
                <a:off x="5317807" y="5243273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3F584EF-B5EC-18B6-A009-478323D99E38}"/>
                  </a:ext>
                </a:extLst>
              </p:cNvPr>
              <p:cNvSpPr/>
              <p:nvPr/>
            </p:nvSpPr>
            <p:spPr bwMode="auto">
              <a:xfrm flipH="1">
                <a:off x="5317807" y="4195516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D7390D24-AD48-0BD4-6F3A-B055D1DDC7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4609" y="4251957"/>
                <a:ext cx="16793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330F384-8BB7-DB9E-72C5-D75741AEB5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1428" y="4779007"/>
                <a:ext cx="16697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F8AF7FF-B685-AC84-4E1D-51A160073A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6190" y="5302882"/>
                <a:ext cx="16682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23D7A3C0-7C5F-DBEC-AEF2-49A606F20531}"/>
                      </a:ext>
                    </a:extLst>
                  </p:cNvPr>
                  <p:cNvSpPr txBox="1"/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87F24A25-4F78-476E-BEE1-089FBB4910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5000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579EB38C-82B5-A9F9-E1E5-2C24C979C465}"/>
                      </a:ext>
                    </a:extLst>
                  </p:cNvPr>
                  <p:cNvSpPr txBox="1"/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8FD17F97-0326-42D3-8BF0-A8556731DA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401B4410-1DDC-67FD-795F-2CB2F22E9F61}"/>
                      </a:ext>
                    </a:extLst>
                  </p:cNvPr>
                  <p:cNvSpPr txBox="1"/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8" name="TextBox 1047">
                    <a:extLst>
                      <a:ext uri="{FF2B5EF4-FFF2-40B4-BE49-F238E27FC236}">
                        <a16:creationId xmlns:a16="http://schemas.microsoft.com/office/drawing/2014/main" id="{BE7EF9F1-F6BE-477A-AD1D-E698ED1723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9" name="Right Brace 138">
                <a:extLst>
                  <a:ext uri="{FF2B5EF4-FFF2-40B4-BE49-F238E27FC236}">
                    <a16:creationId xmlns:a16="http://schemas.microsoft.com/office/drawing/2014/main" id="{4C95611E-5E5C-FB00-5B9A-53E7AB2D5003}"/>
                  </a:ext>
                </a:extLst>
              </p:cNvPr>
              <p:cNvSpPr/>
              <p:nvPr/>
            </p:nvSpPr>
            <p:spPr bwMode="auto">
              <a:xfrm>
                <a:off x="5735318" y="4264660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C52BE5DE-8EFE-4FE9-24B6-C26D7F80E193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0" name="TextBox 1049">
                    <a:extLst>
                      <a:ext uri="{FF2B5EF4-FFF2-40B4-BE49-F238E27FC236}">
                        <a16:creationId xmlns:a16="http://schemas.microsoft.com/office/drawing/2014/main" id="{DF6689BC-E600-4FC6-B426-95F4448907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8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Right Brace 140">
                <a:extLst>
                  <a:ext uri="{FF2B5EF4-FFF2-40B4-BE49-F238E27FC236}">
                    <a16:creationId xmlns:a16="http://schemas.microsoft.com/office/drawing/2014/main" id="{28952DE0-CDBC-A3D3-069E-B72E968B4C58}"/>
                  </a:ext>
                </a:extLst>
              </p:cNvPr>
              <p:cNvSpPr/>
              <p:nvPr/>
            </p:nvSpPr>
            <p:spPr bwMode="auto">
              <a:xfrm>
                <a:off x="5737700" y="4790916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D82E2D3E-AECA-2693-BBDE-0BB762A001EA}"/>
                      </a:ext>
                    </a:extLst>
                  </p:cNvPr>
                  <p:cNvSpPr txBox="1"/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2" name="TextBox 1051">
                    <a:extLst>
                      <a:ext uri="{FF2B5EF4-FFF2-40B4-BE49-F238E27FC236}">
                        <a16:creationId xmlns:a16="http://schemas.microsoft.com/office/drawing/2014/main" id="{998CA2F5-A6F7-4235-823E-02C5F97A0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422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3" name="Right Brace 142">
                <a:extLst>
                  <a:ext uri="{FF2B5EF4-FFF2-40B4-BE49-F238E27FC236}">
                    <a16:creationId xmlns:a16="http://schemas.microsoft.com/office/drawing/2014/main" id="{7C15CF50-F7AA-3DAD-294B-60D771CA305E}"/>
                  </a:ext>
                </a:extLst>
              </p:cNvPr>
              <p:cNvSpPr/>
              <p:nvPr/>
            </p:nvSpPr>
            <p:spPr bwMode="auto">
              <a:xfrm>
                <a:off x="6321105" y="4264660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38912CF8-9AB4-6636-91D0-8922457DD7FE}"/>
                      </a:ext>
                    </a:extLst>
                  </p:cNvPr>
                  <p:cNvSpPr txBox="1"/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4" name="TextBox 1053">
                    <a:extLst>
                      <a:ext uri="{FF2B5EF4-FFF2-40B4-BE49-F238E27FC236}">
                        <a16:creationId xmlns:a16="http://schemas.microsoft.com/office/drawing/2014/main" id="{2006E59B-3020-4064-9582-28B90C8689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7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CDF41499-D77A-02F0-59D7-98C8B2FC4858}"/>
                  </a:ext>
                </a:extLst>
              </p:cNvPr>
              <p:cNvSpPr/>
              <p:nvPr/>
            </p:nvSpPr>
            <p:spPr bwMode="auto">
              <a:xfrm>
                <a:off x="7277338" y="421941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45181E8-62DA-5C2B-1461-B81A68CA2C5F}"/>
                  </a:ext>
                </a:extLst>
              </p:cNvPr>
              <p:cNvSpPr/>
              <p:nvPr/>
            </p:nvSpPr>
            <p:spPr>
              <a:xfrm>
                <a:off x="7128596" y="3661687"/>
                <a:ext cx="53893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n</a:t>
                </a:r>
                <a:endParaRPr lang="en-US" sz="1200" dirty="0"/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55566B35-22B3-2963-6809-3C0EF3290F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08534" y="402574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1A1E6C95-5E08-E1B4-3681-4FB6BD676B94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AA42810B-FDCF-4778-920A-2CC547C94F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947E2EEB-F67E-84E7-5AEE-E7CFB2709650}"/>
                      </a:ext>
                    </a:extLst>
                  </p:cNvPr>
                  <p:cNvSpPr txBox="1"/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9" name="TextBox 1058">
                    <a:extLst>
                      <a:ext uri="{FF2B5EF4-FFF2-40B4-BE49-F238E27FC236}">
                        <a16:creationId xmlns:a16="http://schemas.microsoft.com/office/drawing/2014/main" id="{6427A754-E13D-41AA-B639-79B1210E0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5789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5AD50594-441A-486A-8711-59EB7B963952}"/>
                  </a:ext>
                </a:extLst>
              </p:cNvPr>
              <p:cNvSpPr/>
              <p:nvPr/>
            </p:nvSpPr>
            <p:spPr bwMode="auto">
              <a:xfrm>
                <a:off x="7260669" y="4745672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5E3AD960-64A4-0C30-3230-B94BAC01D4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1865" y="4551997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9077EBC-0712-0FF6-2966-07E737019AD2}"/>
                      </a:ext>
                    </a:extLst>
                  </p:cNvPr>
                  <p:cNvSpPr txBox="1"/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50D06101-E8A0-4D29-9959-C95B7771A2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15CCA226-AA35-D37E-4C72-72E1CDF5FAA3}"/>
                      </a:ext>
                    </a:extLst>
                  </p:cNvPr>
                  <p:cNvSpPr txBox="1"/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1E821EF8-45C4-4CD4-9389-E325BEB9CA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93C1E10-E195-5EE4-3F9B-04CB5B71FFC2}"/>
                  </a:ext>
                </a:extLst>
              </p:cNvPr>
              <p:cNvSpPr/>
              <p:nvPr/>
            </p:nvSpPr>
            <p:spPr bwMode="auto">
              <a:xfrm>
                <a:off x="7267813" y="5269547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597F072B-BA9C-8320-2A4D-62ED12FCC2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9009" y="5075872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B9E2C5CF-A1D5-56F3-053A-B1EE142E2091}"/>
                      </a:ext>
                    </a:extLst>
                  </p:cNvPr>
                  <p:cNvSpPr txBox="1"/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69DB5C99-08CB-4C5B-8E05-E3A5BFB337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3953" r="-232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D03DD1C9-76FD-5BC8-427E-5B8573E5615F}"/>
                      </a:ext>
                    </a:extLst>
                  </p:cNvPr>
                  <p:cNvSpPr txBox="1"/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7" name="TextBox 1066">
                    <a:extLst>
                      <a:ext uri="{FF2B5EF4-FFF2-40B4-BE49-F238E27FC236}">
                        <a16:creationId xmlns:a16="http://schemas.microsoft.com/office/drawing/2014/main" id="{DB598C8F-E186-496A-AD4D-79E739155C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CD805CB4-E431-66B5-7F34-BEC57888501B}"/>
                  </a:ext>
                </a:extLst>
              </p:cNvPr>
              <p:cNvGrpSpPr/>
              <p:nvPr/>
            </p:nvGrpSpPr>
            <p:grpSpPr>
              <a:xfrm flipH="1">
                <a:off x="7316790" y="4199484"/>
                <a:ext cx="1646475" cy="1441537"/>
                <a:chOff x="696119" y="3940881"/>
                <a:chExt cx="1646475" cy="1441537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D4151451-8FFE-D190-BBFF-BA47CED404EF}"/>
                    </a:ext>
                  </a:extLst>
                </p:cNvPr>
                <p:cNvGrpSpPr/>
                <p:nvPr/>
              </p:nvGrpSpPr>
              <p:grpSpPr>
                <a:xfrm>
                  <a:off x="800894" y="4464759"/>
                  <a:ext cx="1541700" cy="106532"/>
                  <a:chOff x="800894" y="4490954"/>
                  <a:chExt cx="1541700" cy="106532"/>
                </a:xfrm>
              </p:grpSpPr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FF8936EF-0A5F-5DDD-0719-16ABFA30210C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490954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412" name="Straight Connector 411">
                    <a:extLst>
                      <a:ext uri="{FF2B5EF4-FFF2-40B4-BE49-F238E27FC236}">
                        <a16:creationId xmlns:a16="http://schemas.microsoft.com/office/drawing/2014/main" id="{748FD51A-471E-1E04-5142-6CD4128559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299764" y="4544220"/>
                    <a:ext cx="104283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3" name="Straight Connector 412">
                    <a:extLst>
                      <a:ext uri="{FF2B5EF4-FFF2-40B4-BE49-F238E27FC236}">
                        <a16:creationId xmlns:a16="http://schemas.microsoft.com/office/drawing/2014/main" id="{1669F168-7263-5ED1-DD49-7B14F5F595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00894" y="45489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E7F4C8B-DCE7-679C-0218-A008E4C2C11D}"/>
                    </a:ext>
                  </a:extLst>
                </p:cNvPr>
                <p:cNvGrpSpPr/>
                <p:nvPr/>
              </p:nvGrpSpPr>
              <p:grpSpPr>
                <a:xfrm>
                  <a:off x="798513" y="4988638"/>
                  <a:ext cx="1526621" cy="106532"/>
                  <a:chOff x="798513" y="4988638"/>
                  <a:chExt cx="1526621" cy="106532"/>
                </a:xfrm>
              </p:grpSpPr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888EAD3F-9C21-F43D-8B18-5C8B3F051664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988638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DE08B5CC-8583-40D1-0510-42E91A23A91B}"/>
                      </a:ext>
                    </a:extLst>
                  </p:cNvPr>
                  <p:cNvCxnSpPr>
                    <a:cxnSpLocks/>
                    <a:stCxn id="408" idx="1"/>
                  </p:cNvCxnSpPr>
                  <p:nvPr/>
                </p:nvCxnSpPr>
                <p:spPr bwMode="auto">
                  <a:xfrm>
                    <a:off x="1297558" y="5041904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0" name="Straight Connector 409">
                    <a:extLst>
                      <a:ext uri="{FF2B5EF4-FFF2-40B4-BE49-F238E27FC236}">
                        <a16:creationId xmlns:a16="http://schemas.microsoft.com/office/drawing/2014/main" id="{7D27B54F-E935-8920-0ED9-04349F74C2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98513" y="5046666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211083FF-2A6E-7585-1A4C-A280895B97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3275" y="3990975"/>
                  <a:ext cx="0" cy="133667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64D05E71-DEBC-35D9-F13F-7FCC83B7949F}"/>
                    </a:ext>
                  </a:extLst>
                </p:cNvPr>
                <p:cNvGrpSpPr/>
                <p:nvPr/>
              </p:nvGrpSpPr>
              <p:grpSpPr>
                <a:xfrm flipH="1">
                  <a:off x="696119" y="5330031"/>
                  <a:ext cx="233363" cy="52387"/>
                  <a:chOff x="1473994" y="2859882"/>
                  <a:chExt cx="233363" cy="52387"/>
                </a:xfrm>
              </p:grpSpPr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E7D82442-40E0-4327-9AF2-9CF40502F2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473994" y="28598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C01A158A-7B44-EBFE-6EB9-966A690814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43063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5" name="Straight Connector 404">
                    <a:extLst>
                      <a:ext uri="{FF2B5EF4-FFF2-40B4-BE49-F238E27FC236}">
                        <a16:creationId xmlns:a16="http://schemas.microsoft.com/office/drawing/2014/main" id="{3EAF6753-9FF8-FC47-376C-3D4E777951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93057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6" name="Straight Connector 405">
                    <a:extLst>
                      <a:ext uri="{FF2B5EF4-FFF2-40B4-BE49-F238E27FC236}">
                        <a16:creationId xmlns:a16="http://schemas.microsoft.com/office/drawing/2014/main" id="{7AAA8CE9-1504-68E0-E28F-28335E2436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43051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C3C6FFC1-FC22-7835-9F72-2C56256E02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493045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94D1ACDD-530B-B449-AA6F-62549E137343}"/>
                    </a:ext>
                  </a:extLst>
                </p:cNvPr>
                <p:cNvGrpSpPr/>
                <p:nvPr/>
              </p:nvGrpSpPr>
              <p:grpSpPr>
                <a:xfrm>
                  <a:off x="803027" y="3940881"/>
                  <a:ext cx="1522107" cy="106532"/>
                  <a:chOff x="803027" y="3940881"/>
                  <a:chExt cx="1522107" cy="106532"/>
                </a:xfrm>
              </p:grpSpPr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B53233A7-7555-E07E-A727-6C9E63FD19AB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3940881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4828046F-2955-42E1-573A-4E546C853774}"/>
                      </a:ext>
                    </a:extLst>
                  </p:cNvPr>
                  <p:cNvCxnSpPr>
                    <a:cxnSpLocks/>
                    <a:stCxn id="400" idx="1"/>
                  </p:cNvCxnSpPr>
                  <p:nvPr/>
                </p:nvCxnSpPr>
                <p:spPr bwMode="auto">
                  <a:xfrm>
                    <a:off x="1297558" y="3994147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61D2D042-7041-7AB1-4881-AA3E24922711}"/>
                      </a:ext>
                    </a:extLst>
                  </p:cNvPr>
                  <p:cNvCxnSpPr>
                    <a:cxnSpLocks/>
                    <a:endCxn id="400" idx="3"/>
                  </p:cNvCxnSpPr>
                  <p:nvPr/>
                </p:nvCxnSpPr>
                <p:spPr bwMode="auto">
                  <a:xfrm>
                    <a:off x="803027" y="3994147"/>
                    <a:ext cx="21932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D95611C9-7450-7BEB-5C06-0DF0BDA9B6EE}"/>
                      </a:ext>
                    </a:extLst>
                  </p:cNvPr>
                  <p:cNvSpPr txBox="1"/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9" name="TextBox 1068">
                    <a:extLst>
                      <a:ext uri="{FF2B5EF4-FFF2-40B4-BE49-F238E27FC236}">
                        <a16:creationId xmlns:a16="http://schemas.microsoft.com/office/drawing/2014/main" id="{B3403160-5386-4A70-A9D0-E4BE0C4281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714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652FA5D5-D65C-6298-530E-72F2531FF6C6}"/>
                      </a:ext>
                    </a:extLst>
                  </p:cNvPr>
                  <p:cNvSpPr txBox="1"/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0" name="TextBox 1069">
                    <a:extLst>
                      <a:ext uri="{FF2B5EF4-FFF2-40B4-BE49-F238E27FC236}">
                        <a16:creationId xmlns:a16="http://schemas.microsoft.com/office/drawing/2014/main" id="{5D88E6D6-C862-46AB-852F-D1A9581A6E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2661C467-D5C6-2642-5B15-397BD61975D7}"/>
                      </a:ext>
                    </a:extLst>
                  </p:cNvPr>
                  <p:cNvSpPr txBox="1"/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1" name="TextBox 1070">
                    <a:extLst>
                      <a:ext uri="{FF2B5EF4-FFF2-40B4-BE49-F238E27FC236}">
                        <a16:creationId xmlns:a16="http://schemas.microsoft.com/office/drawing/2014/main" id="{227B6C4C-DF57-467F-A7E6-DE0F6DF698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EF776AE-CD9D-9B5C-C23F-F21CDD766DDE}"/>
                  </a:ext>
                </a:extLst>
              </p:cNvPr>
              <p:cNvSpPr/>
              <p:nvPr/>
            </p:nvSpPr>
            <p:spPr>
              <a:xfrm>
                <a:off x="5804786" y="36577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2</a:t>
                </a:r>
                <a:endParaRPr lang="en-US" sz="1200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6E77DF8-7C58-0BBA-E685-A01ABA9D321F}"/>
                  </a:ext>
                </a:extLst>
              </p:cNvPr>
              <p:cNvSpPr/>
              <p:nvPr/>
            </p:nvSpPr>
            <p:spPr>
              <a:xfrm>
                <a:off x="7984849" y="3721220"/>
                <a:ext cx="11400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 (const. Z)</a:t>
                </a:r>
                <a:endParaRPr lang="en-US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9E11E185-D6B2-4C4E-8E9F-EBC135DD0785}"/>
                      </a:ext>
                    </a:extLst>
                  </p:cNvPr>
                  <p:cNvSpPr txBox="1"/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4" name="TextBox 1073">
                    <a:extLst>
                      <a:ext uri="{FF2B5EF4-FFF2-40B4-BE49-F238E27FC236}">
                        <a16:creationId xmlns:a16="http://schemas.microsoft.com/office/drawing/2014/main" id="{F018F1CE-5E40-46CD-B6C2-3CB2CE19B5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l="-17647" r="-588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21BB6FC7-9B9D-2E0A-613D-AC259171355D}"/>
                      </a:ext>
                    </a:extLst>
                  </p:cNvPr>
                  <p:cNvSpPr txBox="1"/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5" name="TextBox 1074">
                    <a:extLst>
                      <a:ext uri="{FF2B5EF4-FFF2-40B4-BE49-F238E27FC236}">
                        <a16:creationId xmlns:a16="http://schemas.microsoft.com/office/drawing/2014/main" id="{4D94D57B-3C51-499B-85DB-435EE5BEEF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l="-11538" r="-384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B89C6F2D-B0F0-E3A0-762B-A1C3EF2CD9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6" name="TextBox 1075">
                    <a:extLst>
                      <a:ext uri="{FF2B5EF4-FFF2-40B4-BE49-F238E27FC236}">
                        <a16:creationId xmlns:a16="http://schemas.microsoft.com/office/drawing/2014/main" id="{A7447AE0-61D9-4FCD-B504-1ED65E261D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l="-11321"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9747148F-B897-96ED-1AB2-B5B183D6AA00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7" name="TextBox 1076">
                    <a:extLst>
                      <a:ext uri="{FF2B5EF4-FFF2-40B4-BE49-F238E27FC236}">
                        <a16:creationId xmlns:a16="http://schemas.microsoft.com/office/drawing/2014/main" id="{8AEA5849-66BD-4889-8609-29105937A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17143" r="-285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ADDF2960-BED6-AE7D-0C6C-FD75D59C18E5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8" name="TextBox 1077">
                    <a:extLst>
                      <a:ext uri="{FF2B5EF4-FFF2-40B4-BE49-F238E27FC236}">
                        <a16:creationId xmlns:a16="http://schemas.microsoft.com/office/drawing/2014/main" id="{7387FFB3-15DD-4E33-A006-6F9E1A46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l="-16667" t="-3030" r="-5556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3CDDFD6C-6FC8-54FA-C943-CA930D3CBEF5}"/>
                      </a:ext>
                    </a:extLst>
                  </p:cNvPr>
                  <p:cNvSpPr txBox="1"/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9" name="TextBox 1078">
                    <a:extLst>
                      <a:ext uri="{FF2B5EF4-FFF2-40B4-BE49-F238E27FC236}">
                        <a16:creationId xmlns:a16="http://schemas.microsoft.com/office/drawing/2014/main" id="{EDC2A87B-BF3F-44C5-B409-9AF952D618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C8913E10-176D-6908-5BD5-1D90466BA3E5}"/>
                      </a:ext>
                    </a:extLst>
                  </p:cNvPr>
                  <p:cNvSpPr txBox="1"/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0" name="TextBox 1079">
                    <a:extLst>
                      <a:ext uri="{FF2B5EF4-FFF2-40B4-BE49-F238E27FC236}">
                        <a16:creationId xmlns:a16="http://schemas.microsoft.com/office/drawing/2014/main" id="{5FBB1DBA-78A5-4EC2-978B-28EBFA678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5CAD4EBA-BEE2-B6E4-E7AB-14BAF7FB8AFC}"/>
                      </a:ext>
                    </a:extLst>
                  </p:cNvPr>
                  <p:cNvSpPr txBox="1"/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1" name="TextBox 1080">
                    <a:extLst>
                      <a:ext uri="{FF2B5EF4-FFF2-40B4-BE49-F238E27FC236}">
                        <a16:creationId xmlns:a16="http://schemas.microsoft.com/office/drawing/2014/main" id="{77370BCB-1515-4957-BC96-5AC88C2B51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692DFB67-E168-65DD-1936-5A1CC6F539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40387" y="40916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7BD40958-9C81-151A-17E2-BC4DDB4471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3487" y="40947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TextBox 173">
                    <a:extLst>
                      <a:ext uri="{FF2B5EF4-FFF2-40B4-BE49-F238E27FC236}">
                        <a16:creationId xmlns:a16="http://schemas.microsoft.com/office/drawing/2014/main" id="{6ADE91C3-DB04-E658-6B55-4CED53FB0F4B}"/>
                      </a:ext>
                    </a:extLst>
                  </p:cNvPr>
                  <p:cNvSpPr txBox="1"/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4" name="TextBox 1083">
                    <a:extLst>
                      <a:ext uri="{FF2B5EF4-FFF2-40B4-BE49-F238E27FC236}">
                        <a16:creationId xmlns:a16="http://schemas.microsoft.com/office/drawing/2014/main" id="{00E41726-5D42-439A-B2A6-B254781053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3" name="TextBox 342">
                    <a:extLst>
                      <a:ext uri="{FF2B5EF4-FFF2-40B4-BE49-F238E27FC236}">
                        <a16:creationId xmlns:a16="http://schemas.microsoft.com/office/drawing/2014/main" id="{09A64482-4548-F52D-30C8-F3ED62913061}"/>
                      </a:ext>
                    </a:extLst>
                  </p:cNvPr>
                  <p:cNvSpPr txBox="1"/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5" name="TextBox 1084">
                    <a:extLst>
                      <a:ext uri="{FF2B5EF4-FFF2-40B4-BE49-F238E27FC236}">
                        <a16:creationId xmlns:a16="http://schemas.microsoft.com/office/drawing/2014/main" id="{B8647C8C-C515-40D7-AFC3-D015EBEE4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4" name="Straight Arrow Connector 343">
                <a:extLst>
                  <a:ext uri="{FF2B5EF4-FFF2-40B4-BE49-F238E27FC236}">
                    <a16:creationId xmlns:a16="http://schemas.microsoft.com/office/drawing/2014/main" id="{7FBA40A3-04D8-39CE-174F-CF799DFF2F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4037" y="46154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5" name="Straight Arrow Connector 344">
                <a:extLst>
                  <a:ext uri="{FF2B5EF4-FFF2-40B4-BE49-F238E27FC236}">
                    <a16:creationId xmlns:a16="http://schemas.microsoft.com/office/drawing/2014/main" id="{5FBC9D77-25CB-B0D6-FCC2-BB2B9BF114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07137" y="46186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>
                    <a:extLst>
                      <a:ext uri="{FF2B5EF4-FFF2-40B4-BE49-F238E27FC236}">
                        <a16:creationId xmlns:a16="http://schemas.microsoft.com/office/drawing/2014/main" id="{4A2179FB-4406-69E5-6490-DD0DE28F2570}"/>
                      </a:ext>
                    </a:extLst>
                  </p:cNvPr>
                  <p:cNvSpPr txBox="1"/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8" name="TextBox 1087">
                    <a:extLst>
                      <a:ext uri="{FF2B5EF4-FFF2-40B4-BE49-F238E27FC236}">
                        <a16:creationId xmlns:a16="http://schemas.microsoft.com/office/drawing/2014/main" id="{22BA7F3F-A9AA-4F71-9C8F-90DB0FB8F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7" name="TextBox 346">
                    <a:extLst>
                      <a:ext uri="{FF2B5EF4-FFF2-40B4-BE49-F238E27FC236}">
                        <a16:creationId xmlns:a16="http://schemas.microsoft.com/office/drawing/2014/main" id="{6D381CF7-207E-401A-1FCE-16850D25F9A8}"/>
                      </a:ext>
                    </a:extLst>
                  </p:cNvPr>
                  <p:cNvSpPr txBox="1"/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9" name="TextBox 1088">
                    <a:extLst>
                      <a:ext uri="{FF2B5EF4-FFF2-40B4-BE49-F238E27FC236}">
                        <a16:creationId xmlns:a16="http://schemas.microsoft.com/office/drawing/2014/main" id="{D8E125F3-7EC9-4B32-858E-C6D25D8015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50259802-8BBB-1240-3684-BF0A4E6F28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7212" y="5129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9" name="Straight Arrow Connector 348">
                <a:extLst>
                  <a:ext uri="{FF2B5EF4-FFF2-40B4-BE49-F238E27FC236}">
                    <a16:creationId xmlns:a16="http://schemas.microsoft.com/office/drawing/2014/main" id="{116FC5E9-73EE-50D1-59F7-008203DD14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0312" y="5133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0" name="TextBox 349">
                    <a:extLst>
                      <a:ext uri="{FF2B5EF4-FFF2-40B4-BE49-F238E27FC236}">
                        <a16:creationId xmlns:a16="http://schemas.microsoft.com/office/drawing/2014/main" id="{0D012793-5B79-2234-8EC5-D8C7002D2581}"/>
                      </a:ext>
                    </a:extLst>
                  </p:cNvPr>
                  <p:cNvSpPr txBox="1"/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2" name="TextBox 1091">
                    <a:extLst>
                      <a:ext uri="{FF2B5EF4-FFF2-40B4-BE49-F238E27FC236}">
                        <a16:creationId xmlns:a16="http://schemas.microsoft.com/office/drawing/2014/main" id="{F4C4C7E6-EB91-4D19-9B3E-9B46A71412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16667" r="-555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1" name="TextBox 350">
                    <a:extLst>
                      <a:ext uri="{FF2B5EF4-FFF2-40B4-BE49-F238E27FC236}">
                        <a16:creationId xmlns:a16="http://schemas.microsoft.com/office/drawing/2014/main" id="{CB615133-FDC7-3A5A-75BD-DD4125487ACC}"/>
                      </a:ext>
                    </a:extLst>
                  </p:cNvPr>
                  <p:cNvSpPr txBox="1"/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3" name="TextBox 1092">
                    <a:extLst>
                      <a:ext uri="{FF2B5EF4-FFF2-40B4-BE49-F238E27FC236}">
                        <a16:creationId xmlns:a16="http://schemas.microsoft.com/office/drawing/2014/main" id="{4EF1D3A3-ED40-4B82-BDAF-39CD4512AC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l="-11111" r="-3704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2" name="Straight Arrow Connector 351">
                <a:extLst>
                  <a:ext uri="{FF2B5EF4-FFF2-40B4-BE49-F238E27FC236}">
                    <a16:creationId xmlns:a16="http://schemas.microsoft.com/office/drawing/2014/main" id="{28B1E561-ED23-98F0-5A48-E75A65B2D0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50225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6F2AEC29-AEAA-DA94-552D-E94339F656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3325" y="41043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4" name="TextBox 353">
                    <a:extLst>
                      <a:ext uri="{FF2B5EF4-FFF2-40B4-BE49-F238E27FC236}">
                        <a16:creationId xmlns:a16="http://schemas.microsoft.com/office/drawing/2014/main" id="{05A7A747-312C-A011-6394-FE0D39D00A41}"/>
                      </a:ext>
                    </a:extLst>
                  </p:cNvPr>
                  <p:cNvSpPr txBox="1"/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6" name="TextBox 1095">
                    <a:extLst>
                      <a:ext uri="{FF2B5EF4-FFF2-40B4-BE49-F238E27FC236}">
                        <a16:creationId xmlns:a16="http://schemas.microsoft.com/office/drawing/2014/main" id="{8AFACD65-F3B2-408F-A7B4-82072A3C6F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l="-11111" r="-1852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5" name="TextBox 354">
                    <a:extLst>
                      <a:ext uri="{FF2B5EF4-FFF2-40B4-BE49-F238E27FC236}">
                        <a16:creationId xmlns:a16="http://schemas.microsoft.com/office/drawing/2014/main" id="{029131B6-D3C6-0E33-B648-26F3EC146975}"/>
                      </a:ext>
                    </a:extLst>
                  </p:cNvPr>
                  <p:cNvSpPr txBox="1"/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7" name="TextBox 1096">
                    <a:extLst>
                      <a:ext uri="{FF2B5EF4-FFF2-40B4-BE49-F238E27FC236}">
                        <a16:creationId xmlns:a16="http://schemas.microsoft.com/office/drawing/2014/main" id="{6357AEA3-67C7-4971-AE72-8559D20868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6" name="Straight Arrow Connector 355">
                <a:extLst>
                  <a:ext uri="{FF2B5EF4-FFF2-40B4-BE49-F238E27FC236}">
                    <a16:creationId xmlns:a16="http://schemas.microsoft.com/office/drawing/2014/main" id="{170984E3-37CF-EEFF-A623-9EF122FBC5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3875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57" name="Straight Arrow Connector 356">
                <a:extLst>
                  <a:ext uri="{FF2B5EF4-FFF2-40B4-BE49-F238E27FC236}">
                    <a16:creationId xmlns:a16="http://schemas.microsoft.com/office/drawing/2014/main" id="{62550C0C-F863-26DC-4A75-3E5B9F25B1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16975" y="4628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8" name="TextBox 357">
                    <a:extLst>
                      <a:ext uri="{FF2B5EF4-FFF2-40B4-BE49-F238E27FC236}">
                        <a16:creationId xmlns:a16="http://schemas.microsoft.com/office/drawing/2014/main" id="{6D946F4F-BF0F-EE7E-2066-AB4024E4D5A1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0" name="TextBox 1099">
                    <a:extLst>
                      <a:ext uri="{FF2B5EF4-FFF2-40B4-BE49-F238E27FC236}">
                        <a16:creationId xmlns:a16="http://schemas.microsoft.com/office/drawing/2014/main" id="{4BB1E5D9-76AA-4252-B5EB-744585F64D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9" name="TextBox 358">
                    <a:extLst>
                      <a:ext uri="{FF2B5EF4-FFF2-40B4-BE49-F238E27FC236}">
                        <a16:creationId xmlns:a16="http://schemas.microsoft.com/office/drawing/2014/main" id="{3EC035C9-755B-DC74-E998-62557AC020BA}"/>
                      </a:ext>
                    </a:extLst>
                  </p:cNvPr>
                  <p:cNvSpPr txBox="1"/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1" name="TextBox 1100">
                    <a:extLst>
                      <a:ext uri="{FF2B5EF4-FFF2-40B4-BE49-F238E27FC236}">
                        <a16:creationId xmlns:a16="http://schemas.microsoft.com/office/drawing/2014/main" id="{55D0C82D-C281-4E55-B0BC-DA028AA303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0" name="Straight Arrow Connector 359">
                <a:extLst>
                  <a:ext uri="{FF2B5EF4-FFF2-40B4-BE49-F238E27FC236}">
                    <a16:creationId xmlns:a16="http://schemas.microsoft.com/office/drawing/2014/main" id="{2E0E0882-0990-25E2-A192-73827A6DC2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7050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1" name="Straight Arrow Connector 360">
                <a:extLst>
                  <a:ext uri="{FF2B5EF4-FFF2-40B4-BE49-F238E27FC236}">
                    <a16:creationId xmlns:a16="http://schemas.microsoft.com/office/drawing/2014/main" id="{41A5199E-4F7E-539F-60A2-4A0675078E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0150" y="51425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2" name="TextBox 361">
                    <a:extLst>
                      <a:ext uri="{FF2B5EF4-FFF2-40B4-BE49-F238E27FC236}">
                        <a16:creationId xmlns:a16="http://schemas.microsoft.com/office/drawing/2014/main" id="{DF82F490-F4B2-241E-DC26-0A90A94900CC}"/>
                      </a:ext>
                    </a:extLst>
                  </p:cNvPr>
                  <p:cNvSpPr txBox="1"/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4" name="TextBox 1103">
                    <a:extLst>
                      <a:ext uri="{FF2B5EF4-FFF2-40B4-BE49-F238E27FC236}">
                        <a16:creationId xmlns:a16="http://schemas.microsoft.com/office/drawing/2014/main" id="{7A484EE9-8C6D-458B-BB1A-2D3868A77F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 l="-11111" r="-370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3" name="TextBox 362">
                    <a:extLst>
                      <a:ext uri="{FF2B5EF4-FFF2-40B4-BE49-F238E27FC236}">
                        <a16:creationId xmlns:a16="http://schemas.microsoft.com/office/drawing/2014/main" id="{210A4B02-50F2-76AC-73D2-F6B1CEB35FC6}"/>
                      </a:ext>
                    </a:extLst>
                  </p:cNvPr>
                  <p:cNvSpPr txBox="1"/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5" name="TextBox 1104">
                    <a:extLst>
                      <a:ext uri="{FF2B5EF4-FFF2-40B4-BE49-F238E27FC236}">
                        <a16:creationId xmlns:a16="http://schemas.microsoft.com/office/drawing/2014/main" id="{052FA9A7-316A-49CA-89BA-B1523222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4" name="Straight Arrow Connector 363">
                <a:extLst>
                  <a:ext uri="{FF2B5EF4-FFF2-40B4-BE49-F238E27FC236}">
                    <a16:creationId xmlns:a16="http://schemas.microsoft.com/office/drawing/2014/main" id="{46E08E88-90A3-C7DD-A123-44F7C0E5D66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90250" y="40979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5" name="Straight Arrow Connector 364">
                <a:extLst>
                  <a:ext uri="{FF2B5EF4-FFF2-40B4-BE49-F238E27FC236}">
                    <a16:creationId xmlns:a16="http://schemas.microsoft.com/office/drawing/2014/main" id="{39272196-FF80-906D-3748-5A7515F537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3350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7EFC82E7-B560-5D9A-D05D-038CEA95054E}"/>
                      </a:ext>
                    </a:extLst>
                  </p:cNvPr>
                  <p:cNvSpPr txBox="1"/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8" name="TextBox 1107">
                    <a:extLst>
                      <a:ext uri="{FF2B5EF4-FFF2-40B4-BE49-F238E27FC236}">
                        <a16:creationId xmlns:a16="http://schemas.microsoft.com/office/drawing/2014/main" id="{3583C092-2625-4DF9-8568-DC86B86B55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 l="-1071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7" name="TextBox 366">
                    <a:extLst>
                      <a:ext uri="{FF2B5EF4-FFF2-40B4-BE49-F238E27FC236}">
                        <a16:creationId xmlns:a16="http://schemas.microsoft.com/office/drawing/2014/main" id="{82745973-2A52-46E3-7820-0005D8C99C81}"/>
                      </a:ext>
                    </a:extLst>
                  </p:cNvPr>
                  <p:cNvSpPr txBox="1"/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9" name="TextBox 1108">
                    <a:extLst>
                      <a:ext uri="{FF2B5EF4-FFF2-40B4-BE49-F238E27FC236}">
                        <a16:creationId xmlns:a16="http://schemas.microsoft.com/office/drawing/2014/main" id="{82CFA00E-64C8-4261-B22B-1320EBF091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8" name="Straight Arrow Connector 367">
                <a:extLst>
                  <a:ext uri="{FF2B5EF4-FFF2-40B4-BE49-F238E27FC236}">
                    <a16:creationId xmlns:a16="http://schemas.microsoft.com/office/drawing/2014/main" id="{BFE7696C-1B61-B610-5F12-D0B69B84FC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3900" y="4621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9" name="Straight Arrow Connector 368">
                <a:extLst>
                  <a:ext uri="{FF2B5EF4-FFF2-40B4-BE49-F238E27FC236}">
                    <a16:creationId xmlns:a16="http://schemas.microsoft.com/office/drawing/2014/main" id="{2458BE0F-C97F-CD4B-A3E4-08F78B6298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57000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0" name="TextBox 369">
                    <a:extLst>
                      <a:ext uri="{FF2B5EF4-FFF2-40B4-BE49-F238E27FC236}">
                        <a16:creationId xmlns:a16="http://schemas.microsoft.com/office/drawing/2014/main" id="{437506A7-5B0E-4E90-DB7A-E82BB0AE9457}"/>
                      </a:ext>
                    </a:extLst>
                  </p:cNvPr>
                  <p:cNvSpPr txBox="1"/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2" name="TextBox 1111">
                    <a:extLst>
                      <a:ext uri="{FF2B5EF4-FFF2-40B4-BE49-F238E27FC236}">
                        <a16:creationId xmlns:a16="http://schemas.microsoft.com/office/drawing/2014/main" id="{8DF1EC54-26C5-417F-9844-AA3FCB14B2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1" name="TextBox 370">
                    <a:extLst>
                      <a:ext uri="{FF2B5EF4-FFF2-40B4-BE49-F238E27FC236}">
                        <a16:creationId xmlns:a16="http://schemas.microsoft.com/office/drawing/2014/main" id="{C79550A9-FF9A-9392-74E8-832805358126}"/>
                      </a:ext>
                    </a:extLst>
                  </p:cNvPr>
                  <p:cNvSpPr txBox="1"/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3" name="TextBox 1112">
                    <a:extLst>
                      <a:ext uri="{FF2B5EF4-FFF2-40B4-BE49-F238E27FC236}">
                        <a16:creationId xmlns:a16="http://schemas.microsoft.com/office/drawing/2014/main" id="{7FD9E51F-B18C-4FC1-9071-99BCDE86A1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blipFill>
                    <a:blip r:embed="rId59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2" name="Straight Arrow Connector 371">
                <a:extLst>
                  <a:ext uri="{FF2B5EF4-FFF2-40B4-BE49-F238E27FC236}">
                    <a16:creationId xmlns:a16="http://schemas.microsoft.com/office/drawing/2014/main" id="{235D5B9C-0823-FE78-15CD-3092C962AD1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7075" y="5136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3" name="Straight Arrow Connector 372">
                <a:extLst>
                  <a:ext uri="{FF2B5EF4-FFF2-40B4-BE49-F238E27FC236}">
                    <a16:creationId xmlns:a16="http://schemas.microsoft.com/office/drawing/2014/main" id="{2CA01F93-C542-4891-08F7-C6CD939FAD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0175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4" name="TextBox 373">
                    <a:extLst>
                      <a:ext uri="{FF2B5EF4-FFF2-40B4-BE49-F238E27FC236}">
                        <a16:creationId xmlns:a16="http://schemas.microsoft.com/office/drawing/2014/main" id="{E289FD44-03BB-AE4A-960E-509A68413315}"/>
                      </a:ext>
                    </a:extLst>
                  </p:cNvPr>
                  <p:cNvSpPr txBox="1"/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6" name="TextBox 1115">
                    <a:extLst>
                      <a:ext uri="{FF2B5EF4-FFF2-40B4-BE49-F238E27FC236}">
                        <a16:creationId xmlns:a16="http://schemas.microsoft.com/office/drawing/2014/main" id="{049F1907-CC05-4A3B-B34C-63BECC42EF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5" name="TextBox 374">
                    <a:extLst>
                      <a:ext uri="{FF2B5EF4-FFF2-40B4-BE49-F238E27FC236}">
                        <a16:creationId xmlns:a16="http://schemas.microsoft.com/office/drawing/2014/main" id="{01C1B58E-9CB2-BBD2-4304-7780F0C4AC63}"/>
                      </a:ext>
                    </a:extLst>
                  </p:cNvPr>
                  <p:cNvSpPr txBox="1"/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13B3696D-B943-4332-83C7-BC2F5532E2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8FFA7D4F-5599-D26D-40FC-30396AF6AB0A}"/>
                  </a:ext>
                </a:extLst>
              </p:cNvPr>
              <p:cNvGrpSpPr/>
              <p:nvPr/>
            </p:nvGrpSpPr>
            <p:grpSpPr>
              <a:xfrm>
                <a:off x="709613" y="4718599"/>
                <a:ext cx="1323974" cy="106532"/>
                <a:chOff x="624683" y="4490954"/>
                <a:chExt cx="1323974" cy="106532"/>
              </a:xfrm>
            </p:grpSpPr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865BC004-BB44-EE7E-F27E-00CEA08DBCB1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1B38A22E-D366-D0DE-F1EE-FD476A25BD9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3260" y="4544220"/>
                  <a:ext cx="65539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5B15850C-AAAA-D293-5DE6-5A72376F59D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4548982"/>
                  <a:ext cx="39766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3A63B313-9647-16B4-95DE-82B2AC129524}"/>
                  </a:ext>
                </a:extLst>
              </p:cNvPr>
              <p:cNvGrpSpPr/>
              <p:nvPr/>
            </p:nvGrpSpPr>
            <p:grpSpPr>
              <a:xfrm>
                <a:off x="709613" y="5242478"/>
                <a:ext cx="1333499" cy="106532"/>
                <a:chOff x="624683" y="4988638"/>
                <a:chExt cx="1333499" cy="106532"/>
              </a:xfrm>
            </p:grpSpPr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AAD417EE-97F5-CEE1-2F4F-E02406A57B09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DECA7254-4626-709D-6725-1A07226F1365}"/>
                    </a:ext>
                  </a:extLst>
                </p:cNvPr>
                <p:cNvCxnSpPr>
                  <a:cxnSpLocks/>
                  <a:stCxn id="389" idx="1"/>
                </p:cNvCxnSpPr>
                <p:nvPr/>
              </p:nvCxnSpPr>
              <p:spPr bwMode="auto">
                <a:xfrm>
                  <a:off x="1297558" y="5041904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0ED02411-5E37-7118-14C4-A73E416BA07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5046666"/>
                  <a:ext cx="39528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536C5F97-BA50-8494-7F5F-32F46206DA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991" y="424481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971DDFEE-37D5-DB7C-DA3B-169D351A21B8}"/>
                  </a:ext>
                </a:extLst>
              </p:cNvPr>
              <p:cNvGrpSpPr/>
              <p:nvPr/>
            </p:nvGrpSpPr>
            <p:grpSpPr>
              <a:xfrm flipH="1">
                <a:off x="604835" y="558387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ABF9E525-9DEA-6197-A53E-F590922ED63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E45BB8DA-3823-6A0A-2F03-45BBB22027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6AFCEDFB-07C2-E63B-3249-7624DF69ECC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12937BC5-97FF-22EB-2507-98F57384699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CF6C419A-A38B-7051-EAC9-1238FF5A50C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69BB657C-FF7D-8D9F-B2F9-4F8252FAE1BA}"/>
                  </a:ext>
                </a:extLst>
              </p:cNvPr>
              <p:cNvGrpSpPr/>
              <p:nvPr/>
            </p:nvGrpSpPr>
            <p:grpSpPr>
              <a:xfrm>
                <a:off x="714375" y="4194721"/>
                <a:ext cx="1328737" cy="106532"/>
                <a:chOff x="629445" y="3940881"/>
                <a:chExt cx="1328737" cy="106532"/>
              </a:xfrm>
            </p:grpSpPr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06FA1902-887E-AEB2-7317-600B3C6C0A1F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F57B9BBC-C536-471D-56C1-A822100BCB2B}"/>
                    </a:ext>
                  </a:extLst>
                </p:cNvPr>
                <p:cNvCxnSpPr>
                  <a:cxnSpLocks/>
                  <a:stCxn id="381" idx="1"/>
                </p:cNvCxnSpPr>
                <p:nvPr/>
              </p:nvCxnSpPr>
              <p:spPr bwMode="auto">
                <a:xfrm>
                  <a:off x="1297558" y="3994147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B3E93742-8CD6-2C57-73E1-451FAD7D29C6}"/>
                    </a:ext>
                  </a:extLst>
                </p:cNvPr>
                <p:cNvCxnSpPr>
                  <a:cxnSpLocks/>
                  <a:endCxn id="381" idx="3"/>
                </p:cNvCxnSpPr>
                <p:nvPr/>
              </p:nvCxnSpPr>
              <p:spPr bwMode="auto">
                <a:xfrm>
                  <a:off x="629445" y="3994147"/>
                  <a:ext cx="392905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C79032E-1389-6357-467A-FFACE237DA18}"/>
                    </a:ext>
                  </a:extLst>
                </p:cNvPr>
                <p:cNvSpPr txBox="1"/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C79032E-1389-6357-467A-FFACE237DA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blipFill>
                  <a:blip r:embed="rId62"/>
                  <a:stretch>
                    <a:fillRect l="-13953" r="-2326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A8AB271-A5C0-DD54-3406-63C05757C9D3}"/>
                    </a:ext>
                  </a:extLst>
                </p:cNvPr>
                <p:cNvSpPr txBox="1"/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A8AB271-A5C0-DD54-3406-63C05757C9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blipFill>
                  <a:blip r:embed="rId63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9A6AA9F-C500-1AB6-BC4A-579C92C8C3B2}"/>
                    </a:ext>
                  </a:extLst>
                </p:cNvPr>
                <p:cNvSpPr txBox="1"/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9A6AA9F-C500-1AB6-BC4A-579C92C8C3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blipFill>
                  <a:blip r:embed="rId64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8D5AC13-CF03-9149-6404-107B7F3DBA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1705" y="17090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0EF27C-4EA7-8B86-84EE-91FD5D29DC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57162" y="22235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C4199F8-D8A2-7AFE-544C-949B2D4EE4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4306" y="2750905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2845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07720" y="3375851"/>
                <a:ext cx="8054340" cy="25788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(2)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Bus 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Injection currents at Bus m:</a:t>
                </a:r>
              </a:p>
              <a:p>
                <a:pPr lvl="0">
                  <a:lnSpc>
                    <a:spcPct val="11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𝑚𝑛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𝒀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where,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𝑖𝑛</m:t>
                        </m:r>
                      </m:sup>
                    </m:sSubSup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" y="3375851"/>
                <a:ext cx="8054340" cy="2578847"/>
              </a:xfrm>
              <a:prstGeom prst="rect">
                <a:avLst/>
              </a:prstGeom>
              <a:blipFill>
                <a:blip r:embed="rId3"/>
                <a:stretch>
                  <a:fillRect l="-1211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CB22551-3102-552C-313B-291C11EF8A70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382891" y="1080022"/>
            <a:chExt cx="8520070" cy="20389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7C7895-5542-8276-90B2-FB9F47E4A760}"/>
                </a:ext>
              </a:extLst>
            </p:cNvPr>
            <p:cNvGrpSpPr/>
            <p:nvPr/>
          </p:nvGrpSpPr>
          <p:grpSpPr>
            <a:xfrm>
              <a:off x="382891" y="1080022"/>
              <a:ext cx="8520070" cy="2038905"/>
              <a:chOff x="604835" y="3654544"/>
              <a:chExt cx="8520070" cy="203890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66F899-A6D5-E059-F058-B50EB922D703}"/>
                  </a:ext>
                </a:extLst>
              </p:cNvPr>
              <p:cNvSpPr/>
              <p:nvPr/>
            </p:nvSpPr>
            <p:spPr bwMode="auto">
              <a:xfrm>
                <a:off x="6886575" y="3924458"/>
                <a:ext cx="1089026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B7718C-5B8A-DDB1-1D60-2E5A88669347}"/>
                  </a:ext>
                </a:extLst>
              </p:cNvPr>
              <p:cNvSpPr/>
              <p:nvPr/>
            </p:nvSpPr>
            <p:spPr bwMode="auto">
              <a:xfrm>
                <a:off x="4130676" y="3901598"/>
                <a:ext cx="1093784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163E65-31D2-3CD4-A1E2-A5EBF68F9373}"/>
                  </a:ext>
                </a:extLst>
              </p:cNvPr>
              <p:cNvSpPr/>
              <p:nvPr/>
            </p:nvSpPr>
            <p:spPr bwMode="auto">
              <a:xfrm>
                <a:off x="1695446" y="3924458"/>
                <a:ext cx="990600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BB5577-63DB-B9FB-16D4-F103CA8499DA}"/>
                  </a:ext>
                </a:extLst>
              </p:cNvPr>
              <p:cNvSpPr/>
              <p:nvPr/>
            </p:nvSpPr>
            <p:spPr bwMode="auto">
              <a:xfrm>
                <a:off x="2040966" y="4212273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707039-DFBB-EC69-FCB6-ADD47E83EC28}"/>
                  </a:ext>
                </a:extLst>
              </p:cNvPr>
              <p:cNvSpPr/>
              <p:nvPr/>
            </p:nvSpPr>
            <p:spPr>
              <a:xfrm>
                <a:off x="896231" y="3711694"/>
                <a:ext cx="69762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Vsource</a:t>
                </a:r>
                <a:endParaRPr lang="en-US" sz="12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6614E14-9F00-65E2-C203-374F894AA95F}"/>
                  </a:ext>
                </a:extLst>
              </p:cNvPr>
              <p:cNvSpPr/>
              <p:nvPr/>
            </p:nvSpPr>
            <p:spPr>
              <a:xfrm>
                <a:off x="1844599" y="3654544"/>
                <a:ext cx="55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k</a:t>
                </a:r>
                <a:endParaRPr lang="en-US" sz="12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684A50-56F7-5CD7-ED2D-D01BB7D59AFA}"/>
                  </a:ext>
                </a:extLst>
              </p:cNvPr>
              <p:cNvSpPr/>
              <p:nvPr/>
            </p:nvSpPr>
            <p:spPr>
              <a:xfrm>
                <a:off x="3150482" y="36958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1</a:t>
                </a:r>
                <a:endParaRPr lang="en-US" sz="1200" dirty="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E71667C-A866-3BFB-F852-FC110729EE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72162" y="40185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525EBFA-6DE0-08A8-FA25-5B01652649FA}"/>
                      </a:ext>
                    </a:extLst>
                  </p:cNvPr>
                  <p:cNvSpPr txBox="1"/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7" name="TextBox 996">
                    <a:extLst>
                      <a:ext uri="{FF2B5EF4-FFF2-40B4-BE49-F238E27FC236}">
                        <a16:creationId xmlns:a16="http://schemas.microsoft.com/office/drawing/2014/main" id="{280C185B-48AB-456E-8C61-E2B62096D1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634" r="-73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D8EE672-6997-E591-3489-0CAEE3F3C53D}"/>
                      </a:ext>
                    </a:extLst>
                  </p:cNvPr>
                  <p:cNvSpPr txBox="1"/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8" name="TextBox 997">
                    <a:extLst>
                      <a:ext uri="{FF2B5EF4-FFF2-40B4-BE49-F238E27FC236}">
                        <a16:creationId xmlns:a16="http://schemas.microsoft.com/office/drawing/2014/main" id="{5E32C808-7BBF-45FB-B4EA-B1A175C17A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0CA7186-0529-F3A9-2D5A-9867DDD59EA6}"/>
                  </a:ext>
                </a:extLst>
              </p:cNvPr>
              <p:cNvSpPr/>
              <p:nvPr/>
            </p:nvSpPr>
            <p:spPr bwMode="auto">
              <a:xfrm>
                <a:off x="2024297" y="4738529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3F7BA6E-DE81-5CA2-678A-BC26C81339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5493" y="4544854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9F91E68-89DC-F960-2F0A-3B0E22BD4A5D}"/>
                      </a:ext>
                    </a:extLst>
                  </p:cNvPr>
                  <p:cNvSpPr txBox="1"/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1" name="TextBox 1000">
                    <a:extLst>
                      <a:ext uri="{FF2B5EF4-FFF2-40B4-BE49-F238E27FC236}">
                        <a16:creationId xmlns:a16="http://schemas.microsoft.com/office/drawing/2014/main" id="{FC3F694E-9DD2-4B60-AB4A-8F7554A626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3C1E05F-7CB2-1CAB-E42A-2B8686AB1CBC}"/>
                  </a:ext>
                </a:extLst>
              </p:cNvPr>
              <p:cNvSpPr/>
              <p:nvPr/>
            </p:nvSpPr>
            <p:spPr bwMode="auto">
              <a:xfrm>
                <a:off x="2031441" y="5262404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D2762B7-A3DC-0E06-C5BA-4E192B0A5C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62637" y="5068729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779A594-75C1-21EA-14FA-210169D2DDF2}"/>
                      </a:ext>
                    </a:extLst>
                  </p:cNvPr>
                  <p:cNvSpPr txBox="1"/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4" name="TextBox 1003">
                    <a:extLst>
                      <a:ext uri="{FF2B5EF4-FFF2-40B4-BE49-F238E27FC236}">
                        <a16:creationId xmlns:a16="http://schemas.microsoft.com/office/drawing/2014/main" id="{5A29FF51-7C2C-43B5-8273-1DA257100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66917E6-9C99-75A7-33D6-A8D649D60A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05274" y="42456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CDDFF-721F-C013-316F-FFD8C6F0566B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6" name="TextBox 1005">
                    <a:extLst>
                      <a:ext uri="{FF2B5EF4-FFF2-40B4-BE49-F238E27FC236}">
                        <a16:creationId xmlns:a16="http://schemas.microsoft.com/office/drawing/2014/main" id="{69777C4B-AC22-4D46-A9D5-7E7269B4C1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000" r="-25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DF9B297-0A0B-A8D5-1254-6DEA55C6B0D3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7" name="TextBox 1006">
                    <a:extLst>
                      <a:ext uri="{FF2B5EF4-FFF2-40B4-BE49-F238E27FC236}">
                        <a16:creationId xmlns:a16="http://schemas.microsoft.com/office/drawing/2014/main" id="{E12B3E85-77ED-4EA8-BC7B-1696887E3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6202702-4E0B-7226-3E4D-830325A535C3}"/>
                      </a:ext>
                    </a:extLst>
                  </p:cNvPr>
                  <p:cNvSpPr txBox="1"/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8" name="TextBox 1007">
                    <a:extLst>
                      <a:ext uri="{FF2B5EF4-FFF2-40B4-BE49-F238E27FC236}">
                        <a16:creationId xmlns:a16="http://schemas.microsoft.com/office/drawing/2014/main" id="{B7A3F281-2F86-4C45-A945-EB169DF03E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B99FE8-A329-737D-F53A-D269E42537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89399" y="4772657"/>
                <a:ext cx="6550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00C3383-E4F9-2097-CACA-3B0255D452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98924" y="52997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A86A12-CEFC-0A22-3313-2B241A8020B6}"/>
                  </a:ext>
                </a:extLst>
              </p:cNvPr>
              <p:cNvSpPr/>
              <p:nvPr/>
            </p:nvSpPr>
            <p:spPr bwMode="auto">
              <a:xfrm flipH="1">
                <a:off x="2741291" y="471621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674115-F4B6-41AB-3E40-4D12C3AE0B86}"/>
                  </a:ext>
                </a:extLst>
              </p:cNvPr>
              <p:cNvSpPr/>
              <p:nvPr/>
            </p:nvSpPr>
            <p:spPr bwMode="auto">
              <a:xfrm flipH="1">
                <a:off x="2741291" y="524009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3BC2BA4-D2C9-C9D9-DB8E-D8F7E6134BBD}"/>
                  </a:ext>
                </a:extLst>
              </p:cNvPr>
              <p:cNvSpPr/>
              <p:nvPr/>
            </p:nvSpPr>
            <p:spPr bwMode="auto">
              <a:xfrm flipH="1">
                <a:off x="2741291" y="419234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B5252F8-9F51-CE19-9C66-FB2929B2C6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8093" y="4248782"/>
                <a:ext cx="154803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5A657B2-C31F-55B9-65C3-6396725762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4912" y="4775832"/>
                <a:ext cx="153215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4D26E4C-45B4-B773-D82E-5CBC4B5630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9674" y="5299707"/>
                <a:ext cx="15345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6917AFE-3641-101C-0B4D-CFE7A6E9C39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7" name="TextBox 1016">
                    <a:extLst>
                      <a:ext uri="{FF2B5EF4-FFF2-40B4-BE49-F238E27FC236}">
                        <a16:creationId xmlns:a16="http://schemas.microsoft.com/office/drawing/2014/main" id="{7D4A62E2-6B98-4614-BB2B-F0C805A39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389B839-C347-48E7-1D6B-47D4E40DFE12}"/>
                      </a:ext>
                    </a:extLst>
                  </p:cNvPr>
                  <p:cNvSpPr txBox="1"/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8" name="TextBox 1017">
                    <a:extLst>
                      <a:ext uri="{FF2B5EF4-FFF2-40B4-BE49-F238E27FC236}">
                        <a16:creationId xmlns:a16="http://schemas.microsoft.com/office/drawing/2014/main" id="{82E09C06-E142-4E08-967F-8F59524C4E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A3E63F9E-77ED-8A00-8D35-0E0C649860CA}"/>
                      </a:ext>
                    </a:extLst>
                  </p:cNvPr>
                  <p:cNvSpPr txBox="1"/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9" name="TextBox 1018">
                    <a:extLst>
                      <a:ext uri="{FF2B5EF4-FFF2-40B4-BE49-F238E27FC236}">
                        <a16:creationId xmlns:a16="http://schemas.microsoft.com/office/drawing/2014/main" id="{6F1B2629-4329-48AE-90E9-6B5C9FA088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Right Brace 44">
                <a:extLst>
                  <a:ext uri="{FF2B5EF4-FFF2-40B4-BE49-F238E27FC236}">
                    <a16:creationId xmlns:a16="http://schemas.microsoft.com/office/drawing/2014/main" id="{4009FDA4-FB5E-0C78-2792-73E794051906}"/>
                  </a:ext>
                </a:extLst>
              </p:cNvPr>
              <p:cNvSpPr/>
              <p:nvPr/>
            </p:nvSpPr>
            <p:spPr bwMode="auto">
              <a:xfrm>
                <a:off x="3085777" y="4261485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7C546384-FFCF-281B-260A-B99916B67F29}"/>
                      </a:ext>
                    </a:extLst>
                  </p:cNvPr>
                  <p:cNvSpPr txBox="1"/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1" name="TextBox 1020">
                    <a:extLst>
                      <a:ext uri="{FF2B5EF4-FFF2-40B4-BE49-F238E27FC236}">
                        <a16:creationId xmlns:a16="http://schemas.microsoft.com/office/drawing/2014/main" id="{5EBDFBE1-9AD2-4CEC-BA0A-09F0BA9BA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ight Brace 46">
                <a:extLst>
                  <a:ext uri="{FF2B5EF4-FFF2-40B4-BE49-F238E27FC236}">
                    <a16:creationId xmlns:a16="http://schemas.microsoft.com/office/drawing/2014/main" id="{212FDB2B-2A07-B1C6-BD4F-0FEF880FA49F}"/>
                  </a:ext>
                </a:extLst>
              </p:cNvPr>
              <p:cNvSpPr/>
              <p:nvPr/>
            </p:nvSpPr>
            <p:spPr bwMode="auto">
              <a:xfrm>
                <a:off x="3088159" y="4787741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83CE80DE-3662-FD3C-177D-F6FA08F3C577}"/>
                      </a:ext>
                    </a:extLst>
                  </p:cNvPr>
                  <p:cNvSpPr txBox="1"/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3" name="TextBox 1022">
                    <a:extLst>
                      <a:ext uri="{FF2B5EF4-FFF2-40B4-BE49-F238E27FC236}">
                        <a16:creationId xmlns:a16="http://schemas.microsoft.com/office/drawing/2014/main" id="{E08B9DD8-3840-441F-A725-A4725E9B8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286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ight Brace 48">
                <a:extLst>
                  <a:ext uri="{FF2B5EF4-FFF2-40B4-BE49-F238E27FC236}">
                    <a16:creationId xmlns:a16="http://schemas.microsoft.com/office/drawing/2014/main" id="{6E11C669-3976-E33F-1B54-4D02A7E15C8A}"/>
                  </a:ext>
                </a:extLst>
              </p:cNvPr>
              <p:cNvSpPr/>
              <p:nvPr/>
            </p:nvSpPr>
            <p:spPr bwMode="auto">
              <a:xfrm>
                <a:off x="3581075" y="4261485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AFE772BA-0FEB-3A3D-3E0C-7D6EE754B253}"/>
                      </a:ext>
                    </a:extLst>
                  </p:cNvPr>
                  <p:cNvSpPr txBox="1"/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5" name="TextBox 1024">
                    <a:extLst>
                      <a:ext uri="{FF2B5EF4-FFF2-40B4-BE49-F238E27FC236}">
                        <a16:creationId xmlns:a16="http://schemas.microsoft.com/office/drawing/2014/main" id="{85B3F89A-7C4E-4D0E-B825-C0C3A8D180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E44CC13-3079-03B0-12B4-56D5EB005EAC}"/>
                  </a:ext>
                </a:extLst>
              </p:cNvPr>
              <p:cNvSpPr/>
              <p:nvPr/>
            </p:nvSpPr>
            <p:spPr bwMode="auto">
              <a:xfrm>
                <a:off x="4560327" y="4217035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14AED04-DBEF-B1C9-8B06-F0561B12F6C7}"/>
                  </a:ext>
                </a:extLst>
              </p:cNvPr>
              <p:cNvSpPr/>
              <p:nvPr/>
            </p:nvSpPr>
            <p:spPr>
              <a:xfrm>
                <a:off x="4363960" y="3659306"/>
                <a:ext cx="58221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m</a:t>
                </a:r>
                <a:endParaRPr lang="en-US" sz="1200" dirty="0"/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A153344-5439-CCE2-4B10-05729F073D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1523" y="4023360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A7809D7-4D20-F05F-5277-A2A47EECC34A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A7809D7-4D20-F05F-5277-A2A47EECC3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2766" r="-4255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14220B2-CE8F-FD7A-4298-925B6CB4BC4E}"/>
                      </a:ext>
                    </a:extLst>
                  </p:cNvPr>
                  <p:cNvSpPr txBox="1"/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0" name="TextBox 1029">
                    <a:extLst>
                      <a:ext uri="{FF2B5EF4-FFF2-40B4-BE49-F238E27FC236}">
                        <a16:creationId xmlns:a16="http://schemas.microsoft.com/office/drawing/2014/main" id="{6D5595D5-8C3A-4051-BC1A-49F7FFC865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3953" t="-3125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A95ED68-FCE7-EC89-C0B0-7389A742C104}"/>
                  </a:ext>
                </a:extLst>
              </p:cNvPr>
              <p:cNvSpPr/>
              <p:nvPr/>
            </p:nvSpPr>
            <p:spPr bwMode="auto">
              <a:xfrm>
                <a:off x="4543658" y="4743291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0C3AABB-280E-282C-2C2B-0409B6ACEA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74854" y="4549616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38804B6-4AE4-A545-2F9E-BD238FE2AD43}"/>
                      </a:ext>
                    </a:extLst>
                  </p:cNvPr>
                  <p:cNvSpPr txBox="1"/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38804B6-4AE4-A545-2F9E-BD238FE2AD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2500" r="-208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3C62BC7-81B7-E8AD-8CA5-28CCFAD596AA}"/>
                  </a:ext>
                </a:extLst>
              </p:cNvPr>
              <p:cNvSpPr/>
              <p:nvPr/>
            </p:nvSpPr>
            <p:spPr bwMode="auto">
              <a:xfrm>
                <a:off x="4550802" y="526716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139B793E-7DB6-7CB2-808F-3477CEF4C4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81998" y="507349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A11ACABC-07F4-61FB-96AD-0FB49F6F8026}"/>
                      </a:ext>
                    </a:extLst>
                  </p:cNvPr>
                  <p:cNvSpPr txBox="1"/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A11ACABC-07F4-61FB-96AD-0FB49F6F80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2500" r="-2083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85D3A78-B9CC-12A6-AF1E-75BC29E3B7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24636" y="4248782"/>
                <a:ext cx="69666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5098CDD-E341-C755-5DB7-4665F51F88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8761" y="4775832"/>
                <a:ext cx="7157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3C060BF-965A-A0CF-9CF1-799FD57BB2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18286" y="5302882"/>
                <a:ext cx="69984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5CB8F65-78F7-5B74-02DE-B87931F23798}"/>
                  </a:ext>
                </a:extLst>
              </p:cNvPr>
              <p:cNvSpPr/>
              <p:nvPr/>
            </p:nvSpPr>
            <p:spPr bwMode="auto">
              <a:xfrm flipH="1">
                <a:off x="5317807" y="471939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5E6AAD5-FD55-A830-62F4-295C063AF9DB}"/>
                  </a:ext>
                </a:extLst>
              </p:cNvPr>
              <p:cNvSpPr/>
              <p:nvPr/>
            </p:nvSpPr>
            <p:spPr bwMode="auto">
              <a:xfrm flipH="1">
                <a:off x="5317807" y="5243273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1A51F09-3F75-823A-AEA4-B08352C6908C}"/>
                  </a:ext>
                </a:extLst>
              </p:cNvPr>
              <p:cNvSpPr/>
              <p:nvPr/>
            </p:nvSpPr>
            <p:spPr bwMode="auto">
              <a:xfrm flipH="1">
                <a:off x="5317807" y="4195516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8D4EC5D-27AA-4205-034B-7FD1BD5261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4609" y="4251957"/>
                <a:ext cx="16793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B1C54575-F658-4FA0-07B4-1D6D17F81D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1428" y="4779007"/>
                <a:ext cx="16697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91F6FD8-82CC-E6F0-7C9F-DFB68ED565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6190" y="5302882"/>
                <a:ext cx="16682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B1BBC3A-7F0E-879F-20F9-50A81BD40584}"/>
                      </a:ext>
                    </a:extLst>
                  </p:cNvPr>
                  <p:cNvSpPr txBox="1"/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87F24A25-4F78-476E-BEE1-089FBB4910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5000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C3772596-87A9-76D2-333F-AF3784B02F94}"/>
                      </a:ext>
                    </a:extLst>
                  </p:cNvPr>
                  <p:cNvSpPr txBox="1"/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8FD17F97-0326-42D3-8BF0-A8556731DA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1922E6F9-C7B2-961A-0F2C-2F0E9398431F}"/>
                      </a:ext>
                    </a:extLst>
                  </p:cNvPr>
                  <p:cNvSpPr txBox="1"/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8" name="TextBox 1047">
                    <a:extLst>
                      <a:ext uri="{FF2B5EF4-FFF2-40B4-BE49-F238E27FC236}">
                        <a16:creationId xmlns:a16="http://schemas.microsoft.com/office/drawing/2014/main" id="{BE7EF9F1-F6BE-477A-AD1D-E698ED1723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8" name="Right Brace 137">
                <a:extLst>
                  <a:ext uri="{FF2B5EF4-FFF2-40B4-BE49-F238E27FC236}">
                    <a16:creationId xmlns:a16="http://schemas.microsoft.com/office/drawing/2014/main" id="{7018533C-E7A9-F0F7-0D58-4FCF1C21A478}"/>
                  </a:ext>
                </a:extLst>
              </p:cNvPr>
              <p:cNvSpPr/>
              <p:nvPr/>
            </p:nvSpPr>
            <p:spPr bwMode="auto">
              <a:xfrm>
                <a:off x="5735318" y="4264660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4F06A38-613A-F83E-00CA-F72A01D8FCC5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0" name="TextBox 1049">
                    <a:extLst>
                      <a:ext uri="{FF2B5EF4-FFF2-40B4-BE49-F238E27FC236}">
                        <a16:creationId xmlns:a16="http://schemas.microsoft.com/office/drawing/2014/main" id="{DF6689BC-E600-4FC6-B426-95F4448907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8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0" name="Right Brace 139">
                <a:extLst>
                  <a:ext uri="{FF2B5EF4-FFF2-40B4-BE49-F238E27FC236}">
                    <a16:creationId xmlns:a16="http://schemas.microsoft.com/office/drawing/2014/main" id="{A5423BE2-E290-83B2-CCF5-6FFD2423C520}"/>
                  </a:ext>
                </a:extLst>
              </p:cNvPr>
              <p:cNvSpPr/>
              <p:nvPr/>
            </p:nvSpPr>
            <p:spPr bwMode="auto">
              <a:xfrm>
                <a:off x="5737700" y="4790916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1BD31AFD-BA0B-85DF-FDAF-4540F7452FC8}"/>
                      </a:ext>
                    </a:extLst>
                  </p:cNvPr>
                  <p:cNvSpPr txBox="1"/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2" name="TextBox 1051">
                    <a:extLst>
                      <a:ext uri="{FF2B5EF4-FFF2-40B4-BE49-F238E27FC236}">
                        <a16:creationId xmlns:a16="http://schemas.microsoft.com/office/drawing/2014/main" id="{998CA2F5-A6F7-4235-823E-02C5F97A0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422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2" name="Right Brace 141">
                <a:extLst>
                  <a:ext uri="{FF2B5EF4-FFF2-40B4-BE49-F238E27FC236}">
                    <a16:creationId xmlns:a16="http://schemas.microsoft.com/office/drawing/2014/main" id="{B6A01F49-4611-70DB-420E-DDC8867C8315}"/>
                  </a:ext>
                </a:extLst>
              </p:cNvPr>
              <p:cNvSpPr/>
              <p:nvPr/>
            </p:nvSpPr>
            <p:spPr bwMode="auto">
              <a:xfrm>
                <a:off x="6321105" y="4264660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28FBC9FE-A87D-C6AC-DDC8-F88AADEE9097}"/>
                      </a:ext>
                    </a:extLst>
                  </p:cNvPr>
                  <p:cNvSpPr txBox="1"/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4" name="TextBox 1053">
                    <a:extLst>
                      <a:ext uri="{FF2B5EF4-FFF2-40B4-BE49-F238E27FC236}">
                        <a16:creationId xmlns:a16="http://schemas.microsoft.com/office/drawing/2014/main" id="{2006E59B-3020-4064-9582-28B90C8689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7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0FF4EBF3-7F0E-D67B-B26E-E961DE308965}"/>
                  </a:ext>
                </a:extLst>
              </p:cNvPr>
              <p:cNvSpPr/>
              <p:nvPr/>
            </p:nvSpPr>
            <p:spPr bwMode="auto">
              <a:xfrm>
                <a:off x="7277338" y="421941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E1C7369-01D8-D6E0-9B0D-1E5902D30D43}"/>
                  </a:ext>
                </a:extLst>
              </p:cNvPr>
              <p:cNvSpPr/>
              <p:nvPr/>
            </p:nvSpPr>
            <p:spPr>
              <a:xfrm>
                <a:off x="7128596" y="3661687"/>
                <a:ext cx="53893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n</a:t>
                </a:r>
                <a:endParaRPr lang="en-US" sz="1200" dirty="0"/>
              </a:p>
            </p:txBody>
          </p: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54E5C3D3-422D-0EEF-9E23-48F88D4589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08534" y="402574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79090357-E531-12A0-DBCE-8A8408425342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AA42810B-FDCF-4778-920A-2CC547C94F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89207C94-AB0F-E69B-82FA-EB8A21EF27B0}"/>
                      </a:ext>
                    </a:extLst>
                  </p:cNvPr>
                  <p:cNvSpPr txBox="1"/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9" name="TextBox 1058">
                    <a:extLst>
                      <a:ext uri="{FF2B5EF4-FFF2-40B4-BE49-F238E27FC236}">
                        <a16:creationId xmlns:a16="http://schemas.microsoft.com/office/drawing/2014/main" id="{6427A754-E13D-41AA-B639-79B1210E0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5789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FDAD737-3805-B1F9-99E6-178E46727EB1}"/>
                  </a:ext>
                </a:extLst>
              </p:cNvPr>
              <p:cNvSpPr/>
              <p:nvPr/>
            </p:nvSpPr>
            <p:spPr bwMode="auto">
              <a:xfrm>
                <a:off x="7260669" y="4745672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82453B33-966B-D555-8512-B77CB319B4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1865" y="4551997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DB8FF7C8-06ED-FFC2-F6C8-7E769F13B0D1}"/>
                      </a:ext>
                    </a:extLst>
                  </p:cNvPr>
                  <p:cNvSpPr txBox="1"/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50D06101-E8A0-4D29-9959-C95B7771A2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EE16F159-142F-6E28-2BE2-93EA1BAA5E62}"/>
                      </a:ext>
                    </a:extLst>
                  </p:cNvPr>
                  <p:cNvSpPr txBox="1"/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1E821EF8-45C4-4CD4-9389-E325BEB9CA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15D26D6-C497-3F40-2E42-1864608B2FC0}"/>
                  </a:ext>
                </a:extLst>
              </p:cNvPr>
              <p:cNvSpPr/>
              <p:nvPr/>
            </p:nvSpPr>
            <p:spPr bwMode="auto">
              <a:xfrm>
                <a:off x="7267813" y="5269547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3E4903E5-8C3C-650A-D66C-CAC1BA6B09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9009" y="5075872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29058F6C-443C-3BC8-FAFC-B6F8776613AF}"/>
                      </a:ext>
                    </a:extLst>
                  </p:cNvPr>
                  <p:cNvSpPr txBox="1"/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69DB5C99-08CB-4C5B-8E05-E3A5BFB337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3953" r="-232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AE1E1EED-8F96-375E-5601-FBFF3D15CAEB}"/>
                      </a:ext>
                    </a:extLst>
                  </p:cNvPr>
                  <p:cNvSpPr txBox="1"/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7" name="TextBox 1066">
                    <a:extLst>
                      <a:ext uri="{FF2B5EF4-FFF2-40B4-BE49-F238E27FC236}">
                        <a16:creationId xmlns:a16="http://schemas.microsoft.com/office/drawing/2014/main" id="{DB598C8F-E186-496A-AD4D-79E739155C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A9B80823-98A3-9F85-8E66-7085B8FC36AF}"/>
                  </a:ext>
                </a:extLst>
              </p:cNvPr>
              <p:cNvGrpSpPr/>
              <p:nvPr/>
            </p:nvGrpSpPr>
            <p:grpSpPr>
              <a:xfrm flipH="1">
                <a:off x="7316790" y="4199484"/>
                <a:ext cx="1646475" cy="1441537"/>
                <a:chOff x="696119" y="3940881"/>
                <a:chExt cx="1646475" cy="1441537"/>
              </a:xfrm>
            </p:grpSpPr>
            <p:grpSp>
              <p:nvGrpSpPr>
                <p:cNvPr id="394" name="Group 393">
                  <a:extLst>
                    <a:ext uri="{FF2B5EF4-FFF2-40B4-BE49-F238E27FC236}">
                      <a16:creationId xmlns:a16="http://schemas.microsoft.com/office/drawing/2014/main" id="{035A4FD1-EA28-9317-23DA-245597623AD5}"/>
                    </a:ext>
                  </a:extLst>
                </p:cNvPr>
                <p:cNvGrpSpPr/>
                <p:nvPr/>
              </p:nvGrpSpPr>
              <p:grpSpPr>
                <a:xfrm>
                  <a:off x="800894" y="4464759"/>
                  <a:ext cx="1541700" cy="106532"/>
                  <a:chOff x="800894" y="4490954"/>
                  <a:chExt cx="1541700" cy="106532"/>
                </a:xfrm>
              </p:grpSpPr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514C00EC-AAAC-D1FD-BFC0-2B58ABCA7401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490954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411" name="Straight Connector 410">
                    <a:extLst>
                      <a:ext uri="{FF2B5EF4-FFF2-40B4-BE49-F238E27FC236}">
                        <a16:creationId xmlns:a16="http://schemas.microsoft.com/office/drawing/2014/main" id="{C7884B25-9D7D-6137-0F79-13618EEA14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299764" y="4544220"/>
                    <a:ext cx="104283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2" name="Straight Connector 411">
                    <a:extLst>
                      <a:ext uri="{FF2B5EF4-FFF2-40B4-BE49-F238E27FC236}">
                        <a16:creationId xmlns:a16="http://schemas.microsoft.com/office/drawing/2014/main" id="{E250A531-B0D5-DB06-125C-CB67B43F48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00894" y="45489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B162F2E4-386C-108A-DFA4-BAB61B9ACF63}"/>
                    </a:ext>
                  </a:extLst>
                </p:cNvPr>
                <p:cNvGrpSpPr/>
                <p:nvPr/>
              </p:nvGrpSpPr>
              <p:grpSpPr>
                <a:xfrm>
                  <a:off x="798513" y="4988638"/>
                  <a:ext cx="1526621" cy="106532"/>
                  <a:chOff x="798513" y="4988638"/>
                  <a:chExt cx="1526621" cy="106532"/>
                </a:xfrm>
              </p:grpSpPr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F220AAD5-1A6A-2813-4896-5A4AB7D51564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988638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C2B18C06-E716-BB32-C6B7-830D3B6FDC9F}"/>
                      </a:ext>
                    </a:extLst>
                  </p:cNvPr>
                  <p:cNvCxnSpPr>
                    <a:cxnSpLocks/>
                    <a:stCxn id="407" idx="1"/>
                  </p:cNvCxnSpPr>
                  <p:nvPr/>
                </p:nvCxnSpPr>
                <p:spPr bwMode="auto">
                  <a:xfrm>
                    <a:off x="1297558" y="5041904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4E38ABC7-5871-8DF0-8250-FA3D4C2007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98513" y="5046666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EF4B6E58-6BFA-24F7-8E67-5FC277D0A1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3275" y="3990975"/>
                  <a:ext cx="0" cy="133667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5AFD9D2B-6D0A-F7B4-364A-392456099174}"/>
                    </a:ext>
                  </a:extLst>
                </p:cNvPr>
                <p:cNvGrpSpPr/>
                <p:nvPr/>
              </p:nvGrpSpPr>
              <p:grpSpPr>
                <a:xfrm flipH="1">
                  <a:off x="696119" y="5330031"/>
                  <a:ext cx="233363" cy="52387"/>
                  <a:chOff x="1473994" y="2859882"/>
                  <a:chExt cx="233363" cy="52387"/>
                </a:xfrm>
              </p:grpSpPr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F4FD56FD-593A-5282-0336-556A7BC01B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473994" y="28598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BAD2BE72-667E-061D-7EC8-E103F7AAC1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43063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4704F4E3-46D0-AE5E-FE91-450CF3680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93057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5" name="Straight Connector 404">
                    <a:extLst>
                      <a:ext uri="{FF2B5EF4-FFF2-40B4-BE49-F238E27FC236}">
                        <a16:creationId xmlns:a16="http://schemas.microsoft.com/office/drawing/2014/main" id="{DBB18AFF-D333-D07D-797B-CB0C212F04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43051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6" name="Straight Connector 405">
                    <a:extLst>
                      <a:ext uri="{FF2B5EF4-FFF2-40B4-BE49-F238E27FC236}">
                        <a16:creationId xmlns:a16="http://schemas.microsoft.com/office/drawing/2014/main" id="{D131295D-81CD-2AF8-76C3-65E573361B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493045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D3DFAD30-317B-129E-3C5C-36CDF6BC1EB1}"/>
                    </a:ext>
                  </a:extLst>
                </p:cNvPr>
                <p:cNvGrpSpPr/>
                <p:nvPr/>
              </p:nvGrpSpPr>
              <p:grpSpPr>
                <a:xfrm>
                  <a:off x="803027" y="3940881"/>
                  <a:ext cx="1522107" cy="106532"/>
                  <a:chOff x="803027" y="3940881"/>
                  <a:chExt cx="1522107" cy="106532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B771CB60-8DC2-5F0C-6D25-F5A1678CF441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3940881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99B07D62-A9C5-16F4-12E0-ABE9B1CDF320}"/>
                      </a:ext>
                    </a:extLst>
                  </p:cNvPr>
                  <p:cNvCxnSpPr>
                    <a:cxnSpLocks/>
                    <a:stCxn id="399" idx="1"/>
                  </p:cNvCxnSpPr>
                  <p:nvPr/>
                </p:nvCxnSpPr>
                <p:spPr bwMode="auto">
                  <a:xfrm>
                    <a:off x="1297558" y="3994147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58D37EA7-ABCC-8189-0045-FD210EAD98D8}"/>
                      </a:ext>
                    </a:extLst>
                  </p:cNvPr>
                  <p:cNvCxnSpPr>
                    <a:cxnSpLocks/>
                    <a:endCxn id="399" idx="3"/>
                  </p:cNvCxnSpPr>
                  <p:nvPr/>
                </p:nvCxnSpPr>
                <p:spPr bwMode="auto">
                  <a:xfrm>
                    <a:off x="803027" y="3994147"/>
                    <a:ext cx="21932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3CF53021-8B1C-B144-BBF2-A2AC17C9DAAE}"/>
                      </a:ext>
                    </a:extLst>
                  </p:cNvPr>
                  <p:cNvSpPr txBox="1"/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9" name="TextBox 1068">
                    <a:extLst>
                      <a:ext uri="{FF2B5EF4-FFF2-40B4-BE49-F238E27FC236}">
                        <a16:creationId xmlns:a16="http://schemas.microsoft.com/office/drawing/2014/main" id="{B3403160-5386-4A70-A9D0-E4BE0C4281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714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E526783D-BA98-5809-755F-BD7F50B2DDED}"/>
                      </a:ext>
                    </a:extLst>
                  </p:cNvPr>
                  <p:cNvSpPr txBox="1"/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0" name="TextBox 1069">
                    <a:extLst>
                      <a:ext uri="{FF2B5EF4-FFF2-40B4-BE49-F238E27FC236}">
                        <a16:creationId xmlns:a16="http://schemas.microsoft.com/office/drawing/2014/main" id="{5D88E6D6-C862-46AB-852F-D1A9581A6E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CB3688CB-CF6A-A4AA-470A-8583F975D6FD}"/>
                      </a:ext>
                    </a:extLst>
                  </p:cNvPr>
                  <p:cNvSpPr txBox="1"/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1" name="TextBox 1070">
                    <a:extLst>
                      <a:ext uri="{FF2B5EF4-FFF2-40B4-BE49-F238E27FC236}">
                        <a16:creationId xmlns:a16="http://schemas.microsoft.com/office/drawing/2014/main" id="{227B6C4C-DF57-467F-A7E6-DE0F6DF698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3F1F1BB-75BC-9EDC-87C4-738683C86016}"/>
                  </a:ext>
                </a:extLst>
              </p:cNvPr>
              <p:cNvSpPr/>
              <p:nvPr/>
            </p:nvSpPr>
            <p:spPr>
              <a:xfrm>
                <a:off x="5804786" y="36577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2</a:t>
                </a:r>
                <a:endParaRPr lang="en-US" sz="120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7E30FF4-A903-E5B1-E997-82860985FCDE}"/>
                  </a:ext>
                </a:extLst>
              </p:cNvPr>
              <p:cNvSpPr/>
              <p:nvPr/>
            </p:nvSpPr>
            <p:spPr>
              <a:xfrm>
                <a:off x="7984849" y="3721220"/>
                <a:ext cx="11400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 (const. Z)</a:t>
                </a:r>
                <a:endParaRPr lang="en-US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AF64672D-DA4B-791E-92E5-F2C52E8F89C1}"/>
                      </a:ext>
                    </a:extLst>
                  </p:cNvPr>
                  <p:cNvSpPr txBox="1"/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4" name="TextBox 1073">
                    <a:extLst>
                      <a:ext uri="{FF2B5EF4-FFF2-40B4-BE49-F238E27FC236}">
                        <a16:creationId xmlns:a16="http://schemas.microsoft.com/office/drawing/2014/main" id="{F018F1CE-5E40-46CD-B6C2-3CB2CE19B5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l="-17647" r="-588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C1CBB7AB-58AC-09AF-2F1A-56446119E783}"/>
                      </a:ext>
                    </a:extLst>
                  </p:cNvPr>
                  <p:cNvSpPr txBox="1"/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5" name="TextBox 1074">
                    <a:extLst>
                      <a:ext uri="{FF2B5EF4-FFF2-40B4-BE49-F238E27FC236}">
                        <a16:creationId xmlns:a16="http://schemas.microsoft.com/office/drawing/2014/main" id="{4D94D57B-3C51-499B-85DB-435EE5BEEF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l="-11538" r="-384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31DB5CC5-506A-8198-D7BC-274E52774129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6" name="TextBox 1075">
                    <a:extLst>
                      <a:ext uri="{FF2B5EF4-FFF2-40B4-BE49-F238E27FC236}">
                        <a16:creationId xmlns:a16="http://schemas.microsoft.com/office/drawing/2014/main" id="{A7447AE0-61D9-4FCD-B504-1ED65E261D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l="-11321"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EFF15EA1-CA11-831B-A6A6-805E1E0E5CED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7" name="TextBox 1076">
                    <a:extLst>
                      <a:ext uri="{FF2B5EF4-FFF2-40B4-BE49-F238E27FC236}">
                        <a16:creationId xmlns:a16="http://schemas.microsoft.com/office/drawing/2014/main" id="{8AEA5849-66BD-4889-8609-29105937A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17143" r="-285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432D8F5D-9D1A-5D16-C390-A069773031EC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8" name="TextBox 1077">
                    <a:extLst>
                      <a:ext uri="{FF2B5EF4-FFF2-40B4-BE49-F238E27FC236}">
                        <a16:creationId xmlns:a16="http://schemas.microsoft.com/office/drawing/2014/main" id="{7387FFB3-15DD-4E33-A006-6F9E1A46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l="-16667" t="-3030" r="-5556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CD4A3BAD-B777-79E9-3757-2D476E5E4E81}"/>
                      </a:ext>
                    </a:extLst>
                  </p:cNvPr>
                  <p:cNvSpPr txBox="1"/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9" name="TextBox 1078">
                    <a:extLst>
                      <a:ext uri="{FF2B5EF4-FFF2-40B4-BE49-F238E27FC236}">
                        <a16:creationId xmlns:a16="http://schemas.microsoft.com/office/drawing/2014/main" id="{EDC2A87B-BF3F-44C5-B409-9AF952D618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18DA0B88-11E4-68F9-8FB6-65DA27B70E0D}"/>
                      </a:ext>
                    </a:extLst>
                  </p:cNvPr>
                  <p:cNvSpPr txBox="1"/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0" name="TextBox 1079">
                    <a:extLst>
                      <a:ext uri="{FF2B5EF4-FFF2-40B4-BE49-F238E27FC236}">
                        <a16:creationId xmlns:a16="http://schemas.microsoft.com/office/drawing/2014/main" id="{5FBB1DBA-78A5-4EC2-978B-28EBFA678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AB936B0A-EF44-8B6A-7574-72D878E2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1" name="TextBox 1080">
                    <a:extLst>
                      <a:ext uri="{FF2B5EF4-FFF2-40B4-BE49-F238E27FC236}">
                        <a16:creationId xmlns:a16="http://schemas.microsoft.com/office/drawing/2014/main" id="{77370BCB-1515-4957-BC96-5AC88C2B51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4429DD09-6F80-320A-EBF5-F66E677DE1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40387" y="40916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531CB8BB-64ED-9D4A-9D28-6D400B4D09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3487" y="40947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B8086E35-C9A7-C0DD-1168-2CCF623829EF}"/>
                      </a:ext>
                    </a:extLst>
                  </p:cNvPr>
                  <p:cNvSpPr txBox="1"/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4" name="TextBox 1083">
                    <a:extLst>
                      <a:ext uri="{FF2B5EF4-FFF2-40B4-BE49-F238E27FC236}">
                        <a16:creationId xmlns:a16="http://schemas.microsoft.com/office/drawing/2014/main" id="{00E41726-5D42-439A-B2A6-B254781053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TextBox 173">
                    <a:extLst>
                      <a:ext uri="{FF2B5EF4-FFF2-40B4-BE49-F238E27FC236}">
                        <a16:creationId xmlns:a16="http://schemas.microsoft.com/office/drawing/2014/main" id="{7C1770BB-D5DB-9A7D-4935-4403C3F741EE}"/>
                      </a:ext>
                    </a:extLst>
                  </p:cNvPr>
                  <p:cNvSpPr txBox="1"/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5" name="TextBox 1084">
                    <a:extLst>
                      <a:ext uri="{FF2B5EF4-FFF2-40B4-BE49-F238E27FC236}">
                        <a16:creationId xmlns:a16="http://schemas.microsoft.com/office/drawing/2014/main" id="{B8647C8C-C515-40D7-AFC3-D015EBEE4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3" name="Straight Arrow Connector 342">
                <a:extLst>
                  <a:ext uri="{FF2B5EF4-FFF2-40B4-BE49-F238E27FC236}">
                    <a16:creationId xmlns:a16="http://schemas.microsoft.com/office/drawing/2014/main" id="{9D9C9D86-6CBB-75F8-0141-18632B660A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4037" y="46154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4" name="Straight Arrow Connector 343">
                <a:extLst>
                  <a:ext uri="{FF2B5EF4-FFF2-40B4-BE49-F238E27FC236}">
                    <a16:creationId xmlns:a16="http://schemas.microsoft.com/office/drawing/2014/main" id="{0F39B11F-EF70-0E17-84BA-9D39118BB4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07137" y="46186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5" name="TextBox 344">
                    <a:extLst>
                      <a:ext uri="{FF2B5EF4-FFF2-40B4-BE49-F238E27FC236}">
                        <a16:creationId xmlns:a16="http://schemas.microsoft.com/office/drawing/2014/main" id="{8A11E802-74C1-3780-99E1-85857D636D37}"/>
                      </a:ext>
                    </a:extLst>
                  </p:cNvPr>
                  <p:cNvSpPr txBox="1"/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8" name="TextBox 1087">
                    <a:extLst>
                      <a:ext uri="{FF2B5EF4-FFF2-40B4-BE49-F238E27FC236}">
                        <a16:creationId xmlns:a16="http://schemas.microsoft.com/office/drawing/2014/main" id="{22BA7F3F-A9AA-4F71-9C8F-90DB0FB8F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>
                    <a:extLst>
                      <a:ext uri="{FF2B5EF4-FFF2-40B4-BE49-F238E27FC236}">
                        <a16:creationId xmlns:a16="http://schemas.microsoft.com/office/drawing/2014/main" id="{9ABB4A4D-4B78-5AAD-F347-E81BFBD92793}"/>
                      </a:ext>
                    </a:extLst>
                  </p:cNvPr>
                  <p:cNvSpPr txBox="1"/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9" name="TextBox 1088">
                    <a:extLst>
                      <a:ext uri="{FF2B5EF4-FFF2-40B4-BE49-F238E27FC236}">
                        <a16:creationId xmlns:a16="http://schemas.microsoft.com/office/drawing/2014/main" id="{D8E125F3-7EC9-4B32-858E-C6D25D8015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7" name="Straight Arrow Connector 346">
                <a:extLst>
                  <a:ext uri="{FF2B5EF4-FFF2-40B4-BE49-F238E27FC236}">
                    <a16:creationId xmlns:a16="http://schemas.microsoft.com/office/drawing/2014/main" id="{A6CD4598-88D7-B335-EE31-15E892B408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7212" y="5129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9B57CB48-B396-A9C5-669D-0CBC4E8EB3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0312" y="5133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9" name="TextBox 348">
                    <a:extLst>
                      <a:ext uri="{FF2B5EF4-FFF2-40B4-BE49-F238E27FC236}">
                        <a16:creationId xmlns:a16="http://schemas.microsoft.com/office/drawing/2014/main" id="{D420C4FE-B783-2D01-717E-9078BE6EDD00}"/>
                      </a:ext>
                    </a:extLst>
                  </p:cNvPr>
                  <p:cNvSpPr txBox="1"/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2" name="TextBox 1091">
                    <a:extLst>
                      <a:ext uri="{FF2B5EF4-FFF2-40B4-BE49-F238E27FC236}">
                        <a16:creationId xmlns:a16="http://schemas.microsoft.com/office/drawing/2014/main" id="{F4C4C7E6-EB91-4D19-9B3E-9B46A71412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16667" r="-555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0" name="TextBox 349">
                    <a:extLst>
                      <a:ext uri="{FF2B5EF4-FFF2-40B4-BE49-F238E27FC236}">
                        <a16:creationId xmlns:a16="http://schemas.microsoft.com/office/drawing/2014/main" id="{D743228E-3C4A-13B9-EFB4-98E741DC76BA}"/>
                      </a:ext>
                    </a:extLst>
                  </p:cNvPr>
                  <p:cNvSpPr txBox="1"/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3" name="TextBox 1092">
                    <a:extLst>
                      <a:ext uri="{FF2B5EF4-FFF2-40B4-BE49-F238E27FC236}">
                        <a16:creationId xmlns:a16="http://schemas.microsoft.com/office/drawing/2014/main" id="{4EF1D3A3-ED40-4B82-BDAF-39CD4512AC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l="-11111" r="-3704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1" name="Straight Arrow Connector 350">
                <a:extLst>
                  <a:ext uri="{FF2B5EF4-FFF2-40B4-BE49-F238E27FC236}">
                    <a16:creationId xmlns:a16="http://schemas.microsoft.com/office/drawing/2014/main" id="{B231F2B6-1D68-9182-A12F-550067D4BD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50225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52" name="Straight Arrow Connector 351">
                <a:extLst>
                  <a:ext uri="{FF2B5EF4-FFF2-40B4-BE49-F238E27FC236}">
                    <a16:creationId xmlns:a16="http://schemas.microsoft.com/office/drawing/2014/main" id="{58906434-C1B6-8AED-349F-77D295F6F1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3325" y="41043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3" name="TextBox 352">
                    <a:extLst>
                      <a:ext uri="{FF2B5EF4-FFF2-40B4-BE49-F238E27FC236}">
                        <a16:creationId xmlns:a16="http://schemas.microsoft.com/office/drawing/2014/main" id="{96E28D7F-209B-5DE7-4F6D-B12904DAA91D}"/>
                      </a:ext>
                    </a:extLst>
                  </p:cNvPr>
                  <p:cNvSpPr txBox="1"/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6" name="TextBox 1095">
                    <a:extLst>
                      <a:ext uri="{FF2B5EF4-FFF2-40B4-BE49-F238E27FC236}">
                        <a16:creationId xmlns:a16="http://schemas.microsoft.com/office/drawing/2014/main" id="{8AFACD65-F3B2-408F-A7B4-82072A3C6F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l="-11111" r="-1852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4" name="TextBox 353">
                    <a:extLst>
                      <a:ext uri="{FF2B5EF4-FFF2-40B4-BE49-F238E27FC236}">
                        <a16:creationId xmlns:a16="http://schemas.microsoft.com/office/drawing/2014/main" id="{B5A31414-9902-4924-E825-E347309C3403}"/>
                      </a:ext>
                    </a:extLst>
                  </p:cNvPr>
                  <p:cNvSpPr txBox="1"/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7" name="TextBox 1096">
                    <a:extLst>
                      <a:ext uri="{FF2B5EF4-FFF2-40B4-BE49-F238E27FC236}">
                        <a16:creationId xmlns:a16="http://schemas.microsoft.com/office/drawing/2014/main" id="{6357AEA3-67C7-4971-AE72-8559D20868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5" name="Straight Arrow Connector 354">
                <a:extLst>
                  <a:ext uri="{FF2B5EF4-FFF2-40B4-BE49-F238E27FC236}">
                    <a16:creationId xmlns:a16="http://schemas.microsoft.com/office/drawing/2014/main" id="{966BC665-2EB8-0C0F-4B79-076F16470D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3875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56" name="Straight Arrow Connector 355">
                <a:extLst>
                  <a:ext uri="{FF2B5EF4-FFF2-40B4-BE49-F238E27FC236}">
                    <a16:creationId xmlns:a16="http://schemas.microsoft.com/office/drawing/2014/main" id="{C536AB4B-2551-6EF4-FCB5-A1EE672062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16975" y="4628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7" name="TextBox 356">
                    <a:extLst>
                      <a:ext uri="{FF2B5EF4-FFF2-40B4-BE49-F238E27FC236}">
                        <a16:creationId xmlns:a16="http://schemas.microsoft.com/office/drawing/2014/main" id="{6864301A-901D-F4A4-B009-42675EA8082C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0" name="TextBox 1099">
                    <a:extLst>
                      <a:ext uri="{FF2B5EF4-FFF2-40B4-BE49-F238E27FC236}">
                        <a16:creationId xmlns:a16="http://schemas.microsoft.com/office/drawing/2014/main" id="{4BB1E5D9-76AA-4252-B5EB-744585F64D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8" name="TextBox 357">
                    <a:extLst>
                      <a:ext uri="{FF2B5EF4-FFF2-40B4-BE49-F238E27FC236}">
                        <a16:creationId xmlns:a16="http://schemas.microsoft.com/office/drawing/2014/main" id="{5398CF0B-3C3C-B656-42AF-EC77699837C2}"/>
                      </a:ext>
                    </a:extLst>
                  </p:cNvPr>
                  <p:cNvSpPr txBox="1"/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1" name="TextBox 1100">
                    <a:extLst>
                      <a:ext uri="{FF2B5EF4-FFF2-40B4-BE49-F238E27FC236}">
                        <a16:creationId xmlns:a16="http://schemas.microsoft.com/office/drawing/2014/main" id="{55D0C82D-C281-4E55-B0BC-DA028AA303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9" name="Straight Arrow Connector 358">
                <a:extLst>
                  <a:ext uri="{FF2B5EF4-FFF2-40B4-BE49-F238E27FC236}">
                    <a16:creationId xmlns:a16="http://schemas.microsoft.com/office/drawing/2014/main" id="{7B0DD952-785F-C561-2141-E46EA976AE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7050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0" name="Straight Arrow Connector 359">
                <a:extLst>
                  <a:ext uri="{FF2B5EF4-FFF2-40B4-BE49-F238E27FC236}">
                    <a16:creationId xmlns:a16="http://schemas.microsoft.com/office/drawing/2014/main" id="{EFC426D4-9280-948C-1586-0E569E7858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0150" y="51425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1" name="TextBox 360">
                    <a:extLst>
                      <a:ext uri="{FF2B5EF4-FFF2-40B4-BE49-F238E27FC236}">
                        <a16:creationId xmlns:a16="http://schemas.microsoft.com/office/drawing/2014/main" id="{66A424FF-424E-95BC-B60C-8DE0DA2D2D2A}"/>
                      </a:ext>
                    </a:extLst>
                  </p:cNvPr>
                  <p:cNvSpPr txBox="1"/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4" name="TextBox 1103">
                    <a:extLst>
                      <a:ext uri="{FF2B5EF4-FFF2-40B4-BE49-F238E27FC236}">
                        <a16:creationId xmlns:a16="http://schemas.microsoft.com/office/drawing/2014/main" id="{7A484EE9-8C6D-458B-BB1A-2D3868A77F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 l="-11111" r="-370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2" name="TextBox 361">
                    <a:extLst>
                      <a:ext uri="{FF2B5EF4-FFF2-40B4-BE49-F238E27FC236}">
                        <a16:creationId xmlns:a16="http://schemas.microsoft.com/office/drawing/2014/main" id="{24CB12EA-8749-AA5A-2738-D08AEF0A6342}"/>
                      </a:ext>
                    </a:extLst>
                  </p:cNvPr>
                  <p:cNvSpPr txBox="1"/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5" name="TextBox 1104">
                    <a:extLst>
                      <a:ext uri="{FF2B5EF4-FFF2-40B4-BE49-F238E27FC236}">
                        <a16:creationId xmlns:a16="http://schemas.microsoft.com/office/drawing/2014/main" id="{052FA9A7-316A-49CA-89BA-B1523222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3" name="Straight Arrow Connector 362">
                <a:extLst>
                  <a:ext uri="{FF2B5EF4-FFF2-40B4-BE49-F238E27FC236}">
                    <a16:creationId xmlns:a16="http://schemas.microsoft.com/office/drawing/2014/main" id="{59C8A5F8-411C-65AE-50FC-77785CFF77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90250" y="40979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4" name="Straight Arrow Connector 363">
                <a:extLst>
                  <a:ext uri="{FF2B5EF4-FFF2-40B4-BE49-F238E27FC236}">
                    <a16:creationId xmlns:a16="http://schemas.microsoft.com/office/drawing/2014/main" id="{AEDE8F08-971E-712F-90EC-D43414AE8D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3350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5" name="TextBox 364">
                    <a:extLst>
                      <a:ext uri="{FF2B5EF4-FFF2-40B4-BE49-F238E27FC236}">
                        <a16:creationId xmlns:a16="http://schemas.microsoft.com/office/drawing/2014/main" id="{79F374D1-437E-0A1A-5F01-E10FF2F87933}"/>
                      </a:ext>
                    </a:extLst>
                  </p:cNvPr>
                  <p:cNvSpPr txBox="1"/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8" name="TextBox 1107">
                    <a:extLst>
                      <a:ext uri="{FF2B5EF4-FFF2-40B4-BE49-F238E27FC236}">
                        <a16:creationId xmlns:a16="http://schemas.microsoft.com/office/drawing/2014/main" id="{3583C092-2625-4DF9-8568-DC86B86B55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 l="-1071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DA71CD01-91AA-23AA-E922-517308C13A27}"/>
                      </a:ext>
                    </a:extLst>
                  </p:cNvPr>
                  <p:cNvSpPr txBox="1"/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9" name="TextBox 1108">
                    <a:extLst>
                      <a:ext uri="{FF2B5EF4-FFF2-40B4-BE49-F238E27FC236}">
                        <a16:creationId xmlns:a16="http://schemas.microsoft.com/office/drawing/2014/main" id="{82CFA00E-64C8-4261-B22B-1320EBF091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7" name="Straight Arrow Connector 366">
                <a:extLst>
                  <a:ext uri="{FF2B5EF4-FFF2-40B4-BE49-F238E27FC236}">
                    <a16:creationId xmlns:a16="http://schemas.microsoft.com/office/drawing/2014/main" id="{B5A3E426-786F-E8D6-E787-A21207C264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3900" y="4621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8" name="Straight Arrow Connector 367">
                <a:extLst>
                  <a:ext uri="{FF2B5EF4-FFF2-40B4-BE49-F238E27FC236}">
                    <a16:creationId xmlns:a16="http://schemas.microsoft.com/office/drawing/2014/main" id="{CC513A65-7D6E-3227-3356-192ED204C9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57000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9" name="TextBox 368">
                    <a:extLst>
                      <a:ext uri="{FF2B5EF4-FFF2-40B4-BE49-F238E27FC236}">
                        <a16:creationId xmlns:a16="http://schemas.microsoft.com/office/drawing/2014/main" id="{DCF48735-B43D-FBDD-A258-A20A61A42F25}"/>
                      </a:ext>
                    </a:extLst>
                  </p:cNvPr>
                  <p:cNvSpPr txBox="1"/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2" name="TextBox 1111">
                    <a:extLst>
                      <a:ext uri="{FF2B5EF4-FFF2-40B4-BE49-F238E27FC236}">
                        <a16:creationId xmlns:a16="http://schemas.microsoft.com/office/drawing/2014/main" id="{8DF1EC54-26C5-417F-9844-AA3FCB14B2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0" name="TextBox 369">
                    <a:extLst>
                      <a:ext uri="{FF2B5EF4-FFF2-40B4-BE49-F238E27FC236}">
                        <a16:creationId xmlns:a16="http://schemas.microsoft.com/office/drawing/2014/main" id="{99E717A1-A413-F1CA-7000-DFA6995384E7}"/>
                      </a:ext>
                    </a:extLst>
                  </p:cNvPr>
                  <p:cNvSpPr txBox="1"/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3" name="TextBox 1112">
                    <a:extLst>
                      <a:ext uri="{FF2B5EF4-FFF2-40B4-BE49-F238E27FC236}">
                        <a16:creationId xmlns:a16="http://schemas.microsoft.com/office/drawing/2014/main" id="{7FD9E51F-B18C-4FC1-9071-99BCDE86A1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blipFill>
                    <a:blip r:embed="rId59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1" name="Straight Arrow Connector 370">
                <a:extLst>
                  <a:ext uri="{FF2B5EF4-FFF2-40B4-BE49-F238E27FC236}">
                    <a16:creationId xmlns:a16="http://schemas.microsoft.com/office/drawing/2014/main" id="{C0C8F643-54E5-7DBC-C190-5B9F38F0CC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7075" y="5136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2" name="Straight Arrow Connector 371">
                <a:extLst>
                  <a:ext uri="{FF2B5EF4-FFF2-40B4-BE49-F238E27FC236}">
                    <a16:creationId xmlns:a16="http://schemas.microsoft.com/office/drawing/2014/main" id="{6492A410-AE84-82BE-285D-C2557B6B7F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0175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3" name="TextBox 372">
                    <a:extLst>
                      <a:ext uri="{FF2B5EF4-FFF2-40B4-BE49-F238E27FC236}">
                        <a16:creationId xmlns:a16="http://schemas.microsoft.com/office/drawing/2014/main" id="{211B0303-89CB-D6A8-10DA-7F312B0CB7DA}"/>
                      </a:ext>
                    </a:extLst>
                  </p:cNvPr>
                  <p:cNvSpPr txBox="1"/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6" name="TextBox 1115">
                    <a:extLst>
                      <a:ext uri="{FF2B5EF4-FFF2-40B4-BE49-F238E27FC236}">
                        <a16:creationId xmlns:a16="http://schemas.microsoft.com/office/drawing/2014/main" id="{049F1907-CC05-4A3B-B34C-63BECC42EF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4" name="TextBox 373">
                    <a:extLst>
                      <a:ext uri="{FF2B5EF4-FFF2-40B4-BE49-F238E27FC236}">
                        <a16:creationId xmlns:a16="http://schemas.microsoft.com/office/drawing/2014/main" id="{6859694A-2032-2241-F139-CBB8636B27FB}"/>
                      </a:ext>
                    </a:extLst>
                  </p:cNvPr>
                  <p:cNvSpPr txBox="1"/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13B3696D-B943-4332-83C7-BC2F5532E2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F7EFDE40-5F2C-AF74-57A6-89864CC3E213}"/>
                  </a:ext>
                </a:extLst>
              </p:cNvPr>
              <p:cNvGrpSpPr/>
              <p:nvPr/>
            </p:nvGrpSpPr>
            <p:grpSpPr>
              <a:xfrm>
                <a:off x="709613" y="4718599"/>
                <a:ext cx="1323974" cy="106532"/>
                <a:chOff x="624683" y="4490954"/>
                <a:chExt cx="1323974" cy="106532"/>
              </a:xfrm>
            </p:grpSpPr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13CF9FEC-7EDE-BBE8-9A8E-A6BF2B82B466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642FC079-07AB-3358-6EFF-97571CF318F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3260" y="4544220"/>
                  <a:ext cx="65539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1A400620-1EDA-D73D-54C1-ED4EA7DF9DD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4548982"/>
                  <a:ext cx="39766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20F48468-4975-60A4-E03C-443C65D63811}"/>
                  </a:ext>
                </a:extLst>
              </p:cNvPr>
              <p:cNvGrpSpPr/>
              <p:nvPr/>
            </p:nvGrpSpPr>
            <p:grpSpPr>
              <a:xfrm>
                <a:off x="709613" y="5242478"/>
                <a:ext cx="1333499" cy="106532"/>
                <a:chOff x="624683" y="4988638"/>
                <a:chExt cx="1333499" cy="106532"/>
              </a:xfrm>
            </p:grpSpPr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AD7CA1CD-1002-DCEE-AC5B-7BFD6E5886C1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C9526E80-1BE4-5C1B-21D1-008AC180DA6A}"/>
                    </a:ext>
                  </a:extLst>
                </p:cNvPr>
                <p:cNvCxnSpPr>
                  <a:cxnSpLocks/>
                  <a:stCxn id="388" idx="1"/>
                </p:cNvCxnSpPr>
                <p:nvPr/>
              </p:nvCxnSpPr>
              <p:spPr bwMode="auto">
                <a:xfrm>
                  <a:off x="1297558" y="5041904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8E5F45EB-F1C2-DD6D-613F-7E99E751D28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5046666"/>
                  <a:ext cx="39528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E10826CF-7E45-1628-182C-E54A417F94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991" y="424481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46C05AFF-BC48-1A5F-A4A3-1DBCBFE400F9}"/>
                  </a:ext>
                </a:extLst>
              </p:cNvPr>
              <p:cNvGrpSpPr/>
              <p:nvPr/>
            </p:nvGrpSpPr>
            <p:grpSpPr>
              <a:xfrm flipH="1">
                <a:off x="604835" y="558387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8A39461B-01DB-AA2B-B592-24FF924F1A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0411A5C5-5F09-0DB6-075D-27372A90528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A23AA0C1-5492-7BD5-2220-FDFFCA7763D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332105CD-546F-3921-886F-7EC139483B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3E8EB6CE-514E-674E-7DDA-617EF5E1037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93E79B35-3176-DE2D-8D3E-8E36DD57BB44}"/>
                  </a:ext>
                </a:extLst>
              </p:cNvPr>
              <p:cNvGrpSpPr/>
              <p:nvPr/>
            </p:nvGrpSpPr>
            <p:grpSpPr>
              <a:xfrm>
                <a:off x="714375" y="4194721"/>
                <a:ext cx="1328737" cy="106532"/>
                <a:chOff x="629445" y="3940881"/>
                <a:chExt cx="1328737" cy="106532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FE621EBF-4C5F-9BD7-E0F6-2B8B432CD6E8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EC0BA89D-EC92-3F7F-8FA9-05923A1BDEFF}"/>
                    </a:ext>
                  </a:extLst>
                </p:cNvPr>
                <p:cNvCxnSpPr>
                  <a:cxnSpLocks/>
                  <a:stCxn id="380" idx="1"/>
                </p:cNvCxnSpPr>
                <p:nvPr/>
              </p:nvCxnSpPr>
              <p:spPr bwMode="auto">
                <a:xfrm>
                  <a:off x="1297558" y="3994147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AB8C9ED8-4FDD-5FAE-B006-E54D64B13DF6}"/>
                    </a:ext>
                  </a:extLst>
                </p:cNvPr>
                <p:cNvCxnSpPr>
                  <a:cxnSpLocks/>
                  <a:endCxn id="380" idx="3"/>
                </p:cNvCxnSpPr>
                <p:nvPr/>
              </p:nvCxnSpPr>
              <p:spPr bwMode="auto">
                <a:xfrm>
                  <a:off x="629445" y="3994147"/>
                  <a:ext cx="392905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92B5873-9AA8-BFBA-B025-7603D6905200}"/>
                    </a:ext>
                  </a:extLst>
                </p:cNvPr>
                <p:cNvSpPr txBox="1"/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92B5873-9AA8-BFBA-B025-7603D69052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blipFill>
                  <a:blip r:embed="rId62"/>
                  <a:stretch>
                    <a:fillRect l="-13953" r="-2326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019AE6-1767-3D69-D739-6F84BE3C56AB}"/>
                    </a:ext>
                  </a:extLst>
                </p:cNvPr>
                <p:cNvSpPr txBox="1"/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019AE6-1767-3D69-D739-6F84BE3C5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blipFill>
                  <a:blip r:embed="rId63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759E6B-2AF7-8750-E323-1DC50E48CC2D}"/>
                    </a:ext>
                  </a:extLst>
                </p:cNvPr>
                <p:cNvSpPr txBox="1"/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759E6B-2AF7-8750-E323-1DC50E48CC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blipFill>
                  <a:blip r:embed="rId64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84026FF-4868-FE12-8620-92AA89C46C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1705" y="17090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02FD77A-51B6-61D7-069D-3BCE162DA0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57162" y="22235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55CC131-AB80-4E59-EAB6-D4BE167750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4306" y="2750905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8426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124903" y="3178750"/>
                <a:ext cx="7162800" cy="26416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Finally, </a:t>
                </a: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p</a:t>
                </a:r>
                <a:r>
                  <a:rPr kumimoji="0" lang="en-US" sz="12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ut</a:t>
                </a: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all the injection currents together: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sz="1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2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inj</m:t>
                        </m:r>
                      </m:sub>
                    </m:sSub>
                    <m:r>
                      <a:rPr lang="en-US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𝐘𝐕</m:t>
                    </m:r>
                  </m:oMath>
                </a14:m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sz="1200" dirty="0">
                    <a:solidFill>
                      <a:srgbClr val="000000"/>
                    </a:solidFill>
                  </a:rPr>
                  <a:t>where,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inj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12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2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0" algn="ctr">
                  <a:lnSpc>
                    <a:spcPct val="120000"/>
                  </a:lnSpc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3" y="3178750"/>
                <a:ext cx="7162800" cy="2641621"/>
              </a:xfrm>
              <a:prstGeom prst="rect">
                <a:avLst/>
              </a:prstGeom>
              <a:blipFill>
                <a:blip r:embed="rId3"/>
                <a:stretch>
                  <a:fillRect l="-1277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8A1EFD-9BF5-4FE6-81A4-33F72C26879F}"/>
                  </a:ext>
                </a:extLst>
              </p:cNvPr>
              <p:cNvSpPr/>
              <p:nvPr/>
            </p:nvSpPr>
            <p:spPr>
              <a:xfrm>
                <a:off x="2158029" y="3439774"/>
                <a:ext cx="3550920" cy="731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1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8A1EFD-9BF5-4FE6-81A4-33F72C268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29" y="3439774"/>
                <a:ext cx="3550920" cy="731354"/>
              </a:xfrm>
              <a:prstGeom prst="rect">
                <a:avLst/>
              </a:prstGeom>
              <a:blipFill>
                <a:blip r:embed="rId4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8" name="Right Brace 687">
            <a:extLst>
              <a:ext uri="{FF2B5EF4-FFF2-40B4-BE49-F238E27FC236}">
                <a16:creationId xmlns:a16="http://schemas.microsoft.com/office/drawing/2014/main" id="{A4E33C95-4F2E-4C02-A172-5963F8CEEC4A}"/>
              </a:ext>
            </a:extLst>
          </p:cNvPr>
          <p:cNvSpPr/>
          <p:nvPr/>
        </p:nvSpPr>
        <p:spPr bwMode="auto">
          <a:xfrm flipH="1">
            <a:off x="2119905" y="3553159"/>
            <a:ext cx="92869" cy="495299"/>
          </a:xfrm>
          <a:prstGeom prst="rightBrace">
            <a:avLst>
              <a:gd name="adj1" fmla="val 30180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6F2B26-2C21-0F85-EF57-6A6294BD87EC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382891" y="1080022"/>
            <a:chExt cx="8520070" cy="20389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8238C0-BA1F-0B6F-DF34-46F756E60791}"/>
                </a:ext>
              </a:extLst>
            </p:cNvPr>
            <p:cNvGrpSpPr/>
            <p:nvPr/>
          </p:nvGrpSpPr>
          <p:grpSpPr>
            <a:xfrm>
              <a:off x="382891" y="1080022"/>
              <a:ext cx="8520070" cy="2038905"/>
              <a:chOff x="604835" y="3654544"/>
              <a:chExt cx="8520070" cy="203890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A4CE22-A4A0-B425-83FE-40DE5ADFB471}"/>
                  </a:ext>
                </a:extLst>
              </p:cNvPr>
              <p:cNvSpPr/>
              <p:nvPr/>
            </p:nvSpPr>
            <p:spPr bwMode="auto">
              <a:xfrm>
                <a:off x="6886575" y="3924458"/>
                <a:ext cx="1089026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2F7B20F-193A-D2E3-9B27-E371049E753A}"/>
                  </a:ext>
                </a:extLst>
              </p:cNvPr>
              <p:cNvSpPr/>
              <p:nvPr/>
            </p:nvSpPr>
            <p:spPr bwMode="auto">
              <a:xfrm>
                <a:off x="4130676" y="3901598"/>
                <a:ext cx="1093784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5FD3EF-679E-1011-2300-10F215646252}"/>
                  </a:ext>
                </a:extLst>
              </p:cNvPr>
              <p:cNvSpPr/>
              <p:nvPr/>
            </p:nvSpPr>
            <p:spPr bwMode="auto">
              <a:xfrm>
                <a:off x="1695446" y="3924458"/>
                <a:ext cx="990600" cy="15995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51FE833-BA92-90FB-F33F-95718D11BC0D}"/>
                  </a:ext>
                </a:extLst>
              </p:cNvPr>
              <p:cNvSpPr/>
              <p:nvPr/>
            </p:nvSpPr>
            <p:spPr bwMode="auto">
              <a:xfrm>
                <a:off x="2040966" y="4212273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F307D1B-407E-D24A-CE55-934F14165F35}"/>
                  </a:ext>
                </a:extLst>
              </p:cNvPr>
              <p:cNvSpPr/>
              <p:nvPr/>
            </p:nvSpPr>
            <p:spPr>
              <a:xfrm>
                <a:off x="896231" y="3711694"/>
                <a:ext cx="69762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Vsource</a:t>
                </a:r>
                <a:endParaRPr lang="en-US" sz="120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8067AB0-0E68-767A-5060-846A2653D93B}"/>
                  </a:ext>
                </a:extLst>
              </p:cNvPr>
              <p:cNvSpPr/>
              <p:nvPr/>
            </p:nvSpPr>
            <p:spPr>
              <a:xfrm>
                <a:off x="1844599" y="3654544"/>
                <a:ext cx="55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k</a:t>
                </a:r>
                <a:endParaRPr lang="en-US" sz="12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87BEE78-FD95-69EE-7747-E09B86D01F50}"/>
                  </a:ext>
                </a:extLst>
              </p:cNvPr>
              <p:cNvSpPr/>
              <p:nvPr/>
            </p:nvSpPr>
            <p:spPr>
              <a:xfrm>
                <a:off x="3150482" y="36958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1</a:t>
                </a:r>
                <a:endParaRPr lang="en-US" sz="1200" dirty="0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7403A8F-A3A5-08EF-3215-78CFD81ABF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72162" y="40185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6E94659-F906-A8DE-997C-73228D13942F}"/>
                      </a:ext>
                    </a:extLst>
                  </p:cNvPr>
                  <p:cNvSpPr txBox="1"/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7" name="TextBox 996">
                    <a:extLst>
                      <a:ext uri="{FF2B5EF4-FFF2-40B4-BE49-F238E27FC236}">
                        <a16:creationId xmlns:a16="http://schemas.microsoft.com/office/drawing/2014/main" id="{280C185B-48AB-456E-8C61-E2B62096D1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706" y="4254500"/>
                    <a:ext cx="250453" cy="18466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634" r="-73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7647917B-A6D4-BDC4-32CC-365829089DC6}"/>
                      </a:ext>
                    </a:extLst>
                  </p:cNvPr>
                  <p:cNvSpPr txBox="1"/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8" name="TextBox 997">
                    <a:extLst>
                      <a:ext uri="{FF2B5EF4-FFF2-40B4-BE49-F238E27FC236}">
                        <a16:creationId xmlns:a16="http://schemas.microsoft.com/office/drawing/2014/main" id="{5E32C808-7BBF-45FB-B4EA-B1A175C17A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6139" y="3971132"/>
                    <a:ext cx="223394" cy="19960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AF8630A-CEEA-E5FF-AFAF-012551BA7A3C}"/>
                  </a:ext>
                </a:extLst>
              </p:cNvPr>
              <p:cNvSpPr/>
              <p:nvPr/>
            </p:nvSpPr>
            <p:spPr bwMode="auto">
              <a:xfrm>
                <a:off x="2024297" y="4738529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94B2610-C987-C40D-5786-860B978E7E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5493" y="4544854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6B55304-4DB1-4001-9FF4-B04360A457D9}"/>
                      </a:ext>
                    </a:extLst>
                  </p:cNvPr>
                  <p:cNvSpPr txBox="1"/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1" name="TextBox 1000">
                    <a:extLst>
                      <a:ext uri="{FF2B5EF4-FFF2-40B4-BE49-F238E27FC236}">
                        <a16:creationId xmlns:a16="http://schemas.microsoft.com/office/drawing/2014/main" id="{FC3F694E-9DD2-4B60-AB4A-8F7554A626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4367" y="4778375"/>
                    <a:ext cx="250453" cy="1846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4DC2FC3-A52A-11DA-AC19-305559183970}"/>
                  </a:ext>
                </a:extLst>
              </p:cNvPr>
              <p:cNvSpPr/>
              <p:nvPr/>
            </p:nvSpPr>
            <p:spPr bwMode="auto">
              <a:xfrm>
                <a:off x="2031441" y="5262404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1598DF5-3CB4-8385-722C-C3A3B5457B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62637" y="5068729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A55FA89-29F7-D48B-00C7-07815CFF9593}"/>
                      </a:ext>
                    </a:extLst>
                  </p:cNvPr>
                  <p:cNvSpPr txBox="1"/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4" name="TextBox 1003">
                    <a:extLst>
                      <a:ext uri="{FF2B5EF4-FFF2-40B4-BE49-F238E27FC236}">
                        <a16:creationId xmlns:a16="http://schemas.microsoft.com/office/drawing/2014/main" id="{5A29FF51-7C2C-43B5-8273-1DA257100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6273" y="5309395"/>
                    <a:ext cx="250453" cy="1846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634" r="-48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354798A-6FC2-F0E7-882B-9A0F8E4195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05274" y="42456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1661F55-F164-2AEC-A212-C8023454C7EF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6" name="TextBox 1005">
                    <a:extLst>
                      <a:ext uri="{FF2B5EF4-FFF2-40B4-BE49-F238E27FC236}">
                        <a16:creationId xmlns:a16="http://schemas.microsoft.com/office/drawing/2014/main" id="{69777C4B-AC22-4D46-A9D5-7E7269B4C1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92" y="3966368"/>
                    <a:ext cx="244682" cy="1846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000" r="-25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F3EF006-E82D-7F8A-31AB-DFDB992DCE12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7" name="TextBox 1006">
                    <a:extLst>
                      <a:ext uri="{FF2B5EF4-FFF2-40B4-BE49-F238E27FC236}">
                        <a16:creationId xmlns:a16="http://schemas.microsoft.com/office/drawing/2014/main" id="{E12B3E85-77ED-4EA8-BC7B-1696887E3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9030" y="4490243"/>
                    <a:ext cx="244682" cy="18466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831F0F4A-F2F9-AE2B-B7AB-12F41FC6596A}"/>
                      </a:ext>
                    </a:extLst>
                  </p:cNvPr>
                  <p:cNvSpPr txBox="1"/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8" name="TextBox 1007">
                    <a:extLst>
                      <a:ext uri="{FF2B5EF4-FFF2-40B4-BE49-F238E27FC236}">
                        <a16:creationId xmlns:a16="http://schemas.microsoft.com/office/drawing/2014/main" id="{B7A3F281-2F86-4C45-A945-EB169DF03E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7122" y="5021263"/>
                    <a:ext cx="244682" cy="18466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500" r="-5000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27A948E-EA94-C569-B328-D78457719F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89399" y="4772657"/>
                <a:ext cx="6550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E8B27A-0F57-26D5-9814-5C4C3CA96E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98924" y="5299707"/>
                <a:ext cx="6391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C452BAE-7185-161D-4981-1DB93E5818EC}"/>
                  </a:ext>
                </a:extLst>
              </p:cNvPr>
              <p:cNvSpPr/>
              <p:nvPr/>
            </p:nvSpPr>
            <p:spPr bwMode="auto">
              <a:xfrm flipH="1">
                <a:off x="2741291" y="471621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FE6F10E-9BC7-8C38-CEFD-5A737D58E3C1}"/>
                  </a:ext>
                </a:extLst>
              </p:cNvPr>
              <p:cNvSpPr/>
              <p:nvPr/>
            </p:nvSpPr>
            <p:spPr bwMode="auto">
              <a:xfrm flipH="1">
                <a:off x="2741291" y="524009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E85F209-6A86-C16D-2FF8-140F30F39365}"/>
                  </a:ext>
                </a:extLst>
              </p:cNvPr>
              <p:cNvSpPr/>
              <p:nvPr/>
            </p:nvSpPr>
            <p:spPr bwMode="auto">
              <a:xfrm flipH="1">
                <a:off x="2741291" y="419234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54EAD02-9B3A-733C-0147-2A35760997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8093" y="4248782"/>
                <a:ext cx="154803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FE96C00-CA6F-759A-AFA8-EFF400A32D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4912" y="4775832"/>
                <a:ext cx="153215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704D448-9458-6402-6B8E-D240CB69FB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9674" y="5299707"/>
                <a:ext cx="15345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E5393190-5899-3E0C-9CFB-9C5A26E3FE1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7" name="TextBox 1016">
                    <a:extLst>
                      <a:ext uri="{FF2B5EF4-FFF2-40B4-BE49-F238E27FC236}">
                        <a16:creationId xmlns:a16="http://schemas.microsoft.com/office/drawing/2014/main" id="{7D4A62E2-6B98-4614-BB2B-F0C805A39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944" y="3969543"/>
                    <a:ext cx="362407" cy="18466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33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778C6E9-7A36-07EC-1292-FED44464F008}"/>
                      </a:ext>
                    </a:extLst>
                  </p:cNvPr>
                  <p:cNvSpPr txBox="1"/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8" name="TextBox 1017">
                    <a:extLst>
                      <a:ext uri="{FF2B5EF4-FFF2-40B4-BE49-F238E27FC236}">
                        <a16:creationId xmlns:a16="http://schemas.microsoft.com/office/drawing/2014/main" id="{82E09C06-E142-4E08-967F-8F59524C4E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1605" y="4493418"/>
                    <a:ext cx="362407" cy="18466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92F38BD-B269-1140-73E7-2255F29D8AF1}"/>
                      </a:ext>
                    </a:extLst>
                  </p:cNvPr>
                  <p:cNvSpPr txBox="1"/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9" name="TextBox 1018">
                    <a:extLst>
                      <a:ext uri="{FF2B5EF4-FFF2-40B4-BE49-F238E27FC236}">
                        <a16:creationId xmlns:a16="http://schemas.microsoft.com/office/drawing/2014/main" id="{6F1B2629-4329-48AE-90E9-6B5C9FA088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511" y="5024438"/>
                    <a:ext cx="362407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08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ight Brace 46">
                <a:extLst>
                  <a:ext uri="{FF2B5EF4-FFF2-40B4-BE49-F238E27FC236}">
                    <a16:creationId xmlns:a16="http://schemas.microsoft.com/office/drawing/2014/main" id="{552621C1-022F-AC17-24DF-E22DA692FC06}"/>
                  </a:ext>
                </a:extLst>
              </p:cNvPr>
              <p:cNvSpPr/>
              <p:nvPr/>
            </p:nvSpPr>
            <p:spPr bwMode="auto">
              <a:xfrm>
                <a:off x="3085777" y="4261485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CE9E7F8-37DF-3E89-4E44-91164BBE228A}"/>
                      </a:ext>
                    </a:extLst>
                  </p:cNvPr>
                  <p:cNvSpPr txBox="1"/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1" name="TextBox 1020">
                    <a:extLst>
                      <a:ext uri="{FF2B5EF4-FFF2-40B4-BE49-F238E27FC236}">
                        <a16:creationId xmlns:a16="http://schemas.microsoft.com/office/drawing/2014/main" id="{5EBDFBE1-9AD2-4CEC-BA0A-09F0BA9BA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081" y="4391024"/>
                    <a:ext cx="428131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ight Brace 48">
                <a:extLst>
                  <a:ext uri="{FF2B5EF4-FFF2-40B4-BE49-F238E27FC236}">
                    <a16:creationId xmlns:a16="http://schemas.microsoft.com/office/drawing/2014/main" id="{373E940A-0C51-51C3-C069-EE1887564214}"/>
                  </a:ext>
                </a:extLst>
              </p:cNvPr>
              <p:cNvSpPr/>
              <p:nvPr/>
            </p:nvSpPr>
            <p:spPr bwMode="auto">
              <a:xfrm>
                <a:off x="3088159" y="4787741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D0E27090-757E-1779-60BD-102C0EA74E50}"/>
                      </a:ext>
                    </a:extLst>
                  </p:cNvPr>
                  <p:cNvSpPr txBox="1"/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3" name="TextBox 1022">
                    <a:extLst>
                      <a:ext uri="{FF2B5EF4-FFF2-40B4-BE49-F238E27FC236}">
                        <a16:creationId xmlns:a16="http://schemas.microsoft.com/office/drawing/2014/main" id="{E08B9DD8-3840-441F-A725-A4725E9B88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2463" y="4917280"/>
                    <a:ext cx="428131" cy="18466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4286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ight Brace 50">
                <a:extLst>
                  <a:ext uri="{FF2B5EF4-FFF2-40B4-BE49-F238E27FC236}">
                    <a16:creationId xmlns:a16="http://schemas.microsoft.com/office/drawing/2014/main" id="{9CD458DC-5D38-55FD-EB44-C3F97AEC44F3}"/>
                  </a:ext>
                </a:extLst>
              </p:cNvPr>
              <p:cNvSpPr/>
              <p:nvPr/>
            </p:nvSpPr>
            <p:spPr bwMode="auto">
              <a:xfrm>
                <a:off x="3581075" y="4261485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8EA8A47-6113-FA53-3DC6-E69D98192052}"/>
                      </a:ext>
                    </a:extLst>
                  </p:cNvPr>
                  <p:cNvSpPr txBox="1"/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5" name="TextBox 1024">
                    <a:extLst>
                      <a:ext uri="{FF2B5EF4-FFF2-40B4-BE49-F238E27FC236}">
                        <a16:creationId xmlns:a16="http://schemas.microsoft.com/office/drawing/2014/main" id="{85B3F89A-7C4E-4D0E-B825-C0C3A8D180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379" y="4391024"/>
                    <a:ext cx="428131" cy="18466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28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E057450-D47C-4714-E28B-3EF22F176EE9}"/>
                  </a:ext>
                </a:extLst>
              </p:cNvPr>
              <p:cNvSpPr/>
              <p:nvPr/>
            </p:nvSpPr>
            <p:spPr bwMode="auto">
              <a:xfrm>
                <a:off x="4560327" y="4217035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2E5A957-64D2-738A-CCE8-4F15938279E4}"/>
                  </a:ext>
                </a:extLst>
              </p:cNvPr>
              <p:cNvSpPr/>
              <p:nvPr/>
            </p:nvSpPr>
            <p:spPr>
              <a:xfrm>
                <a:off x="4363960" y="3659306"/>
                <a:ext cx="58221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m</a:t>
                </a:r>
                <a:endParaRPr lang="en-US" sz="1200" dirty="0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FAAAF1BD-04D8-12FF-1AEB-EF65BC54C4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1523" y="4023360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428C863-060B-3A4D-3554-F67CF1F3949F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428C863-060B-3A4D-3554-F67CF1F394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3214" y="4259111"/>
                    <a:ext cx="288925" cy="1846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2766" r="-4255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AE228AE-903D-505C-5AD9-FBEEA7D2F6D0}"/>
                      </a:ext>
                    </a:extLst>
                  </p:cNvPr>
                  <p:cNvSpPr txBox="1"/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0" name="TextBox 1029">
                    <a:extLst>
                      <a:ext uri="{FF2B5EF4-FFF2-40B4-BE49-F238E27FC236}">
                        <a16:creationId xmlns:a16="http://schemas.microsoft.com/office/drawing/2014/main" id="{6D5595D5-8C3A-4051-BC1A-49F7FFC865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5500" y="3975894"/>
                    <a:ext cx="261867" cy="19543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3953" t="-3125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46C5EA3-DB02-B991-9652-E1F410962F6A}"/>
                  </a:ext>
                </a:extLst>
              </p:cNvPr>
              <p:cNvSpPr/>
              <p:nvPr/>
            </p:nvSpPr>
            <p:spPr bwMode="auto">
              <a:xfrm>
                <a:off x="4543658" y="4743291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431638F-79EF-EFDA-42B2-D251A8328E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74854" y="4549616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6137B4E-775C-0BBE-11C5-C64F10BA2CDE}"/>
                      </a:ext>
                    </a:extLst>
                  </p:cNvPr>
                  <p:cNvSpPr txBox="1"/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6137B4E-775C-0BBE-11C5-C64F10BA2C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547" y="4797435"/>
                    <a:ext cx="288925" cy="18466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2500" r="-208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F41E82D-D53E-FFD5-0834-A7B5726B9264}"/>
                  </a:ext>
                </a:extLst>
              </p:cNvPr>
              <p:cNvSpPr/>
              <p:nvPr/>
            </p:nvSpPr>
            <p:spPr bwMode="auto">
              <a:xfrm>
                <a:off x="4550802" y="526716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EC143E8-C26B-F285-4061-ABBDEC293AB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81998" y="507349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8F244DB1-CC4D-207B-CFD5-C25B0AB23F8D}"/>
                      </a:ext>
                    </a:extLst>
                  </p:cNvPr>
                  <p:cNvSpPr txBox="1"/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8F244DB1-CC4D-207B-CFD5-C25B0AB23F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0863" y="5294853"/>
                    <a:ext cx="288925" cy="18466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2500" r="-2083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1FFBB81-2D8A-E0E1-E63C-A27F8CA5C4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24636" y="4248782"/>
                <a:ext cx="69666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FA8F4D3-2D15-9C87-F35A-00C1677B90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8761" y="4775832"/>
                <a:ext cx="7157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A50FC54-EE5D-A1A8-E4EB-C6C1F9A000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18286" y="5302882"/>
                <a:ext cx="69984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4766CE3-2D16-9839-5BDC-51EE2B9D0979}"/>
                  </a:ext>
                </a:extLst>
              </p:cNvPr>
              <p:cNvSpPr/>
              <p:nvPr/>
            </p:nvSpPr>
            <p:spPr bwMode="auto">
              <a:xfrm flipH="1">
                <a:off x="5317807" y="471939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158DC6F-3F4B-7E1E-B568-C87EFE412F67}"/>
                  </a:ext>
                </a:extLst>
              </p:cNvPr>
              <p:cNvSpPr/>
              <p:nvPr/>
            </p:nvSpPr>
            <p:spPr bwMode="auto">
              <a:xfrm flipH="1">
                <a:off x="5317807" y="5243273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56590E4-0B5F-5994-9181-7A6A4621809D}"/>
                  </a:ext>
                </a:extLst>
              </p:cNvPr>
              <p:cNvSpPr/>
              <p:nvPr/>
            </p:nvSpPr>
            <p:spPr bwMode="auto">
              <a:xfrm flipH="1">
                <a:off x="5317807" y="4195516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768F2A5B-4933-B5CB-514E-A24D64C74F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4609" y="4251957"/>
                <a:ext cx="16793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31E2304-E82C-DEA9-6242-FD835A26E8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1428" y="4779007"/>
                <a:ext cx="16697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FB7FF15C-6241-762A-79DF-49933EA891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96190" y="5302882"/>
                <a:ext cx="16682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B5D5E1F5-85B0-2390-A5E8-D5BC17818DC8}"/>
                      </a:ext>
                    </a:extLst>
                  </p:cNvPr>
                  <p:cNvSpPr txBox="1"/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87F24A25-4F78-476E-BEE1-089FBB4910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1460" y="3972718"/>
                    <a:ext cx="368819" cy="18466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5000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B1D60E77-1369-826B-0B4F-966075F480CA}"/>
                      </a:ext>
                    </a:extLst>
                  </p:cNvPr>
                  <p:cNvSpPr txBox="1"/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8FD17F97-0326-42D3-8BF0-A8556731DA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8121" y="4496593"/>
                    <a:ext cx="368819" cy="18466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E72CCB1-DD49-EF44-7195-1390D3CB4DA1}"/>
                      </a:ext>
                    </a:extLst>
                  </p:cNvPr>
                  <p:cNvSpPr txBox="1"/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8" name="TextBox 1047">
                    <a:extLst>
                      <a:ext uri="{FF2B5EF4-FFF2-40B4-BE49-F238E27FC236}">
                        <a16:creationId xmlns:a16="http://schemas.microsoft.com/office/drawing/2014/main" id="{BE7EF9F1-F6BE-477A-AD1D-E698ED1723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0027" y="5027613"/>
                    <a:ext cx="368819" cy="18466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3279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0" name="Right Brace 139">
                <a:extLst>
                  <a:ext uri="{FF2B5EF4-FFF2-40B4-BE49-F238E27FC236}">
                    <a16:creationId xmlns:a16="http://schemas.microsoft.com/office/drawing/2014/main" id="{2F46CBC4-AC23-9B39-3E0F-4DFCAE12FCD7}"/>
                  </a:ext>
                </a:extLst>
              </p:cNvPr>
              <p:cNvSpPr/>
              <p:nvPr/>
            </p:nvSpPr>
            <p:spPr bwMode="auto">
              <a:xfrm>
                <a:off x="5735318" y="4264660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CA92162F-90C6-68C6-CCC3-66596CAC6E80}"/>
                      </a:ext>
                    </a:extLst>
                  </p:cNvPr>
                  <p:cNvSpPr txBox="1"/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0" name="TextBox 1049">
                    <a:extLst>
                      <a:ext uri="{FF2B5EF4-FFF2-40B4-BE49-F238E27FC236}">
                        <a16:creationId xmlns:a16="http://schemas.microsoft.com/office/drawing/2014/main" id="{DF6689BC-E600-4FC6-B426-95F4448907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9622" y="4394199"/>
                    <a:ext cx="434543" cy="18466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817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2" name="Right Brace 141">
                <a:extLst>
                  <a:ext uri="{FF2B5EF4-FFF2-40B4-BE49-F238E27FC236}">
                    <a16:creationId xmlns:a16="http://schemas.microsoft.com/office/drawing/2014/main" id="{47E626D2-95C5-6052-3E75-9E3D35F6B8FF}"/>
                  </a:ext>
                </a:extLst>
              </p:cNvPr>
              <p:cNvSpPr/>
              <p:nvPr/>
            </p:nvSpPr>
            <p:spPr bwMode="auto">
              <a:xfrm>
                <a:off x="5737700" y="4790916"/>
                <a:ext cx="92869" cy="495299"/>
              </a:xfrm>
              <a:prstGeom prst="rightBrace">
                <a:avLst>
                  <a:gd name="adj1" fmla="val 30180"/>
                  <a:gd name="adj2" fmla="val 50000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4F7981DF-02D2-1EB1-B8ED-95665D252D24}"/>
                      </a:ext>
                    </a:extLst>
                  </p:cNvPr>
                  <p:cNvSpPr txBox="1"/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2" name="TextBox 1051">
                    <a:extLst>
                      <a:ext uri="{FF2B5EF4-FFF2-40B4-BE49-F238E27FC236}">
                        <a16:creationId xmlns:a16="http://schemas.microsoft.com/office/drawing/2014/main" id="{998CA2F5-A6F7-4235-823E-02C5F97A0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2004" y="4920455"/>
                    <a:ext cx="434543" cy="18466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422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4" name="Right Brace 143">
                <a:extLst>
                  <a:ext uri="{FF2B5EF4-FFF2-40B4-BE49-F238E27FC236}">
                    <a16:creationId xmlns:a16="http://schemas.microsoft.com/office/drawing/2014/main" id="{D1FE497B-4870-77F4-CEE7-E2E772AE28AE}"/>
                  </a:ext>
                </a:extLst>
              </p:cNvPr>
              <p:cNvSpPr/>
              <p:nvPr/>
            </p:nvSpPr>
            <p:spPr bwMode="auto">
              <a:xfrm>
                <a:off x="6321105" y="4264660"/>
                <a:ext cx="92869" cy="1026319"/>
              </a:xfrm>
              <a:prstGeom prst="rightBrace">
                <a:avLst>
                  <a:gd name="adj1" fmla="val 30180"/>
                  <a:gd name="adj2" fmla="val 25406"/>
                </a:avLst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64867C21-F174-68B4-7E19-5416EE2F9E03}"/>
                      </a:ext>
                    </a:extLst>
                  </p:cNvPr>
                  <p:cNvSpPr txBox="1"/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4" name="TextBox 1053">
                    <a:extLst>
                      <a:ext uri="{FF2B5EF4-FFF2-40B4-BE49-F238E27FC236}">
                        <a16:creationId xmlns:a16="http://schemas.microsoft.com/office/drawing/2014/main" id="{2006E59B-3020-4064-9582-28B90C8689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5409" y="4394199"/>
                    <a:ext cx="434543" cy="18466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7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2418CD8-FCA7-8E85-6631-DFFBF95B2883}"/>
                  </a:ext>
                </a:extLst>
              </p:cNvPr>
              <p:cNvSpPr/>
              <p:nvPr/>
            </p:nvSpPr>
            <p:spPr bwMode="auto">
              <a:xfrm>
                <a:off x="7277338" y="4219416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C564DBC-D905-D699-2629-C2AD327DAA1C}"/>
                  </a:ext>
                </a:extLst>
              </p:cNvPr>
              <p:cNvSpPr/>
              <p:nvPr/>
            </p:nvSpPr>
            <p:spPr>
              <a:xfrm>
                <a:off x="7128596" y="3661687"/>
                <a:ext cx="53893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 n</a:t>
                </a:r>
                <a:endParaRPr lang="en-US" sz="1200" dirty="0"/>
              </a:p>
            </p:txBody>
          </p: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10BD8638-812D-5513-C644-F25028E5B8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08534" y="4025741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BB020371-ADAA-8C4E-1680-3C3C21D10511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AA42810B-FDCF-4778-920A-2CC547C94F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078" y="4261643"/>
                    <a:ext cx="256865" cy="184666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6E0E20B6-B3BF-A1F7-9448-F01B72902ACB}"/>
                      </a:ext>
                    </a:extLst>
                  </p:cNvPr>
                  <p:cNvSpPr txBox="1"/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9" name="TextBox 1058">
                    <a:extLst>
                      <a:ext uri="{FF2B5EF4-FFF2-40B4-BE49-F238E27FC236}">
                        <a16:creationId xmlns:a16="http://schemas.microsoft.com/office/drawing/2014/main" id="{6427A754-E13D-41AA-B639-79B1210E0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5686" y="3978275"/>
                    <a:ext cx="229807" cy="195438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5789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79C2B42-E437-2C89-6C6B-3875B7E561AF}"/>
                  </a:ext>
                </a:extLst>
              </p:cNvPr>
              <p:cNvSpPr/>
              <p:nvPr/>
            </p:nvSpPr>
            <p:spPr bwMode="auto">
              <a:xfrm>
                <a:off x="7260669" y="4745672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92694071-7C7A-6657-2872-42EAF963D0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1865" y="4551997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FE0AD1D2-5F15-6E5D-8328-CFB50A8D66DF}"/>
                      </a:ext>
                    </a:extLst>
                  </p:cNvPr>
                  <p:cNvSpPr txBox="1"/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50D06101-E8A0-4D29-9959-C95B7771A2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0739" y="4785518"/>
                    <a:ext cx="256865" cy="184666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4286" r="-476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CCD0BBDE-33C1-4C21-9189-D61D1E55B55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1E821EF8-45C4-4CD4-9389-E325BEB9CA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017" y="4504531"/>
                    <a:ext cx="229807" cy="195823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0CF3106-CEF3-C23F-19FA-36EA206CA591}"/>
                  </a:ext>
                </a:extLst>
              </p:cNvPr>
              <p:cNvSpPr/>
              <p:nvPr/>
            </p:nvSpPr>
            <p:spPr bwMode="auto">
              <a:xfrm>
                <a:off x="7267813" y="5269547"/>
                <a:ext cx="61912" cy="6191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E6D785CA-6809-2E96-36F8-4D88CF6071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99009" y="5075872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67E2FE9F-D908-F1AC-84E9-DB8B2AC48BBF}"/>
                      </a:ext>
                    </a:extLst>
                  </p:cNvPr>
                  <p:cNvSpPr txBox="1"/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69DB5C99-08CB-4C5B-8E05-E3A5BFB337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2645" y="5316538"/>
                    <a:ext cx="256865" cy="184666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13953" r="-232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0C368082-63F7-E981-18CD-66596E4E6BB2}"/>
                      </a:ext>
                    </a:extLst>
                  </p:cNvPr>
                  <p:cNvSpPr txBox="1"/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7" name="TextBox 1066">
                    <a:extLst>
                      <a:ext uri="{FF2B5EF4-FFF2-40B4-BE49-F238E27FC236}">
                        <a16:creationId xmlns:a16="http://schemas.microsoft.com/office/drawing/2014/main" id="{DB598C8F-E186-496A-AD4D-79E739155C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6161" y="5028406"/>
                    <a:ext cx="229807" cy="195823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15789" t="-6250" r="-2632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A6B8C4B-1B2A-8F14-BAF8-E7C62D9B3E1E}"/>
                  </a:ext>
                </a:extLst>
              </p:cNvPr>
              <p:cNvGrpSpPr/>
              <p:nvPr/>
            </p:nvGrpSpPr>
            <p:grpSpPr>
              <a:xfrm flipH="1">
                <a:off x="7316790" y="4199484"/>
                <a:ext cx="1646475" cy="1441537"/>
                <a:chOff x="696119" y="3940881"/>
                <a:chExt cx="1646475" cy="1441537"/>
              </a:xfrm>
            </p:grpSpPr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EBD79B8D-64BB-6F28-BDB1-54053C64CB61}"/>
                    </a:ext>
                  </a:extLst>
                </p:cNvPr>
                <p:cNvGrpSpPr/>
                <p:nvPr/>
              </p:nvGrpSpPr>
              <p:grpSpPr>
                <a:xfrm>
                  <a:off x="800894" y="4464759"/>
                  <a:ext cx="1541700" cy="106532"/>
                  <a:chOff x="800894" y="4490954"/>
                  <a:chExt cx="1541700" cy="106532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3AE35AD4-00D7-FD21-B55B-8C00D3AE2E54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490954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350" name="Straight Connector 349">
                    <a:extLst>
                      <a:ext uri="{FF2B5EF4-FFF2-40B4-BE49-F238E27FC236}">
                        <a16:creationId xmlns:a16="http://schemas.microsoft.com/office/drawing/2014/main" id="{080307BC-1E2D-2C56-B979-295A987C69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299764" y="4544220"/>
                    <a:ext cx="104283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1" name="Straight Connector 350">
                    <a:extLst>
                      <a:ext uri="{FF2B5EF4-FFF2-40B4-BE49-F238E27FC236}">
                        <a16:creationId xmlns:a16="http://schemas.microsoft.com/office/drawing/2014/main" id="{DFB68550-01F0-5F57-C2F6-37DA4477B1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00894" y="45489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81FE8B7E-B9CE-D9BE-4CA2-F862C2696710}"/>
                    </a:ext>
                  </a:extLst>
                </p:cNvPr>
                <p:cNvGrpSpPr/>
                <p:nvPr/>
              </p:nvGrpSpPr>
              <p:grpSpPr>
                <a:xfrm>
                  <a:off x="798513" y="4988638"/>
                  <a:ext cx="1526621" cy="106532"/>
                  <a:chOff x="798513" y="4988638"/>
                  <a:chExt cx="1526621" cy="106532"/>
                </a:xfrm>
              </p:grpSpPr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69958037-AE16-F909-3823-0B768E651C04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4988638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347" name="Straight Connector 346">
                    <a:extLst>
                      <a:ext uri="{FF2B5EF4-FFF2-40B4-BE49-F238E27FC236}">
                        <a16:creationId xmlns:a16="http://schemas.microsoft.com/office/drawing/2014/main" id="{F7C9C8D1-E821-7F55-6362-DCC8300CF63F}"/>
                      </a:ext>
                    </a:extLst>
                  </p:cNvPr>
                  <p:cNvCxnSpPr>
                    <a:cxnSpLocks/>
                    <a:stCxn id="346" idx="1"/>
                  </p:cNvCxnSpPr>
                  <p:nvPr/>
                </p:nvCxnSpPr>
                <p:spPr bwMode="auto">
                  <a:xfrm>
                    <a:off x="1297558" y="5041904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0466CF4A-661A-CD41-29C8-5666CFE059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98513" y="5046666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694" name="Straight Connector 693">
                  <a:extLst>
                    <a:ext uri="{FF2B5EF4-FFF2-40B4-BE49-F238E27FC236}">
                      <a16:creationId xmlns:a16="http://schemas.microsoft.com/office/drawing/2014/main" id="{B57C7845-FD83-CFCE-FB57-58701D285B6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3275" y="3990975"/>
                  <a:ext cx="0" cy="133667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80D03050-AC5E-ED46-E7EB-B08AEBED0A38}"/>
                    </a:ext>
                  </a:extLst>
                </p:cNvPr>
                <p:cNvGrpSpPr/>
                <p:nvPr/>
              </p:nvGrpSpPr>
              <p:grpSpPr>
                <a:xfrm flipH="1">
                  <a:off x="696119" y="5330031"/>
                  <a:ext cx="233363" cy="52387"/>
                  <a:chOff x="1473994" y="2859882"/>
                  <a:chExt cx="233363" cy="52387"/>
                </a:xfrm>
              </p:grpSpPr>
              <p:cxnSp>
                <p:nvCxnSpPr>
                  <p:cNvPr id="700" name="Straight Connector 699">
                    <a:extLst>
                      <a:ext uri="{FF2B5EF4-FFF2-40B4-BE49-F238E27FC236}">
                        <a16:creationId xmlns:a16="http://schemas.microsoft.com/office/drawing/2014/main" id="{8152E075-C7CE-693F-E3C7-7D9AEA510C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473994" y="2859882"/>
                    <a:ext cx="22145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01" name="Straight Connector 700">
                    <a:extLst>
                      <a:ext uri="{FF2B5EF4-FFF2-40B4-BE49-F238E27FC236}">
                        <a16:creationId xmlns:a16="http://schemas.microsoft.com/office/drawing/2014/main" id="{08E7F3D2-FE38-6127-9561-6270FEBC80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43063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02" name="Straight Connector 701">
                    <a:extLst>
                      <a:ext uri="{FF2B5EF4-FFF2-40B4-BE49-F238E27FC236}">
                        <a16:creationId xmlns:a16="http://schemas.microsoft.com/office/drawing/2014/main" id="{D602F4B3-5387-9963-7DE6-881AA26A68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93057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03" name="Straight Connector 702">
                    <a:extLst>
                      <a:ext uri="{FF2B5EF4-FFF2-40B4-BE49-F238E27FC236}">
                        <a16:creationId xmlns:a16="http://schemas.microsoft.com/office/drawing/2014/main" id="{C57F0FAC-D75A-DB90-89D3-1139DFC93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543051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7F7CB204-B213-D2DC-7A1A-1704357EBC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493045" y="2859882"/>
                    <a:ext cx="64294" cy="5238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696" name="Group 695">
                  <a:extLst>
                    <a:ext uri="{FF2B5EF4-FFF2-40B4-BE49-F238E27FC236}">
                      <a16:creationId xmlns:a16="http://schemas.microsoft.com/office/drawing/2014/main" id="{A9A3C8E8-56AB-D52B-C818-253F4A3D77A0}"/>
                    </a:ext>
                  </a:extLst>
                </p:cNvPr>
                <p:cNvGrpSpPr/>
                <p:nvPr/>
              </p:nvGrpSpPr>
              <p:grpSpPr>
                <a:xfrm>
                  <a:off x="803027" y="3940881"/>
                  <a:ext cx="1522107" cy="106532"/>
                  <a:chOff x="803027" y="3940881"/>
                  <a:chExt cx="1522107" cy="106532"/>
                </a:xfrm>
              </p:grpSpPr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DD41FF5B-DFBC-9BE7-8B4D-280250760B14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022350" y="3940881"/>
                    <a:ext cx="275208" cy="1065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698" name="Straight Connector 697">
                    <a:extLst>
                      <a:ext uri="{FF2B5EF4-FFF2-40B4-BE49-F238E27FC236}">
                        <a16:creationId xmlns:a16="http://schemas.microsoft.com/office/drawing/2014/main" id="{FB0C69C1-19A5-1EAD-8C7B-4C5C6E723C4E}"/>
                      </a:ext>
                    </a:extLst>
                  </p:cNvPr>
                  <p:cNvCxnSpPr>
                    <a:cxnSpLocks/>
                    <a:stCxn id="697" idx="1"/>
                  </p:cNvCxnSpPr>
                  <p:nvPr/>
                </p:nvCxnSpPr>
                <p:spPr bwMode="auto">
                  <a:xfrm>
                    <a:off x="1297558" y="3994147"/>
                    <a:ext cx="102757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9" name="Straight Connector 698">
                    <a:extLst>
                      <a:ext uri="{FF2B5EF4-FFF2-40B4-BE49-F238E27FC236}">
                        <a16:creationId xmlns:a16="http://schemas.microsoft.com/office/drawing/2014/main" id="{B5AE0DE2-CD5F-2DB4-F96C-A0670EC5D6DB}"/>
                      </a:ext>
                    </a:extLst>
                  </p:cNvPr>
                  <p:cNvCxnSpPr>
                    <a:cxnSpLocks/>
                    <a:endCxn id="697" idx="3"/>
                  </p:cNvCxnSpPr>
                  <p:nvPr/>
                </p:nvCxnSpPr>
                <p:spPr bwMode="auto">
                  <a:xfrm>
                    <a:off x="803027" y="3994147"/>
                    <a:ext cx="21932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2B5A81CE-EE13-E3AA-B5C7-F583DEE76C68}"/>
                      </a:ext>
                    </a:extLst>
                  </p:cNvPr>
                  <p:cNvSpPr txBox="1"/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9" name="TextBox 1068">
                    <a:extLst>
                      <a:ext uri="{FF2B5EF4-FFF2-40B4-BE49-F238E27FC236}">
                        <a16:creationId xmlns:a16="http://schemas.microsoft.com/office/drawing/2014/main" id="{B3403160-5386-4A70-A9D0-E4BE0C4281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2639" y="3980654"/>
                    <a:ext cx="251094" cy="184666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714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9603586B-C1C4-B2B6-B325-614424CB3586}"/>
                      </a:ext>
                    </a:extLst>
                  </p:cNvPr>
                  <p:cNvSpPr txBox="1"/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0" name="TextBox 1069">
                    <a:extLst>
                      <a:ext uri="{FF2B5EF4-FFF2-40B4-BE49-F238E27FC236}">
                        <a16:creationId xmlns:a16="http://schemas.microsoft.com/office/drawing/2014/main" id="{5D88E6D6-C862-46AB-852F-D1A9581A6E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9300" y="4504529"/>
                    <a:ext cx="251094" cy="184666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AE01E6FD-C516-06AB-6D27-8A17FBAED4B2}"/>
                      </a:ext>
                    </a:extLst>
                  </p:cNvPr>
                  <p:cNvSpPr txBox="1"/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1" name="TextBox 1070">
                    <a:extLst>
                      <a:ext uri="{FF2B5EF4-FFF2-40B4-BE49-F238E27FC236}">
                        <a16:creationId xmlns:a16="http://schemas.microsoft.com/office/drawing/2014/main" id="{227B6C4C-DF57-467F-A7E6-DE0F6DF698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1206" y="5035549"/>
                    <a:ext cx="251094" cy="184666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l="-9756" r="-2439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A1B777A-CF98-8C9C-9463-742F415CF376}"/>
                  </a:ext>
                </a:extLst>
              </p:cNvPr>
              <p:cNvSpPr/>
              <p:nvPr/>
            </p:nvSpPr>
            <p:spPr>
              <a:xfrm>
                <a:off x="5804786" y="3657719"/>
                <a:ext cx="5838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2</a:t>
                </a:r>
                <a:endParaRPr lang="en-US" sz="1200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42C1187-0D95-E102-0CAF-A6292DF984BA}"/>
                  </a:ext>
                </a:extLst>
              </p:cNvPr>
              <p:cNvSpPr/>
              <p:nvPr/>
            </p:nvSpPr>
            <p:spPr>
              <a:xfrm>
                <a:off x="7984849" y="3721220"/>
                <a:ext cx="11400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 (const. Z)</a:t>
                </a:r>
                <a:endParaRPr lang="en-US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2500D759-9888-25DA-A358-1072FFA01C0A}"/>
                      </a:ext>
                    </a:extLst>
                  </p:cNvPr>
                  <p:cNvSpPr txBox="1"/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4" name="TextBox 1073">
                    <a:extLst>
                      <a:ext uri="{FF2B5EF4-FFF2-40B4-BE49-F238E27FC236}">
                        <a16:creationId xmlns:a16="http://schemas.microsoft.com/office/drawing/2014/main" id="{F018F1CE-5E40-46CD-B6C2-3CB2CE19B5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849" y="5491956"/>
                    <a:ext cx="210058" cy="184666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l="-17647" r="-588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6619EAE0-42F5-7806-D699-A5C6C0968461}"/>
                      </a:ext>
                    </a:extLst>
                  </p:cNvPr>
                  <p:cNvSpPr txBox="1"/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5" name="TextBox 1074">
                    <a:extLst>
                      <a:ext uri="{FF2B5EF4-FFF2-40B4-BE49-F238E27FC236}">
                        <a16:creationId xmlns:a16="http://schemas.microsoft.com/office/drawing/2014/main" id="{4D94D57B-3C51-499B-85DB-435EE5BEEF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7058" y="5505926"/>
                    <a:ext cx="314509" cy="184666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l="-11538" r="-384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C94D931B-FFBD-C539-A4E5-1AC631BDCFA1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6" name="TextBox 1075">
                    <a:extLst>
                      <a:ext uri="{FF2B5EF4-FFF2-40B4-BE49-F238E27FC236}">
                        <a16:creationId xmlns:a16="http://schemas.microsoft.com/office/drawing/2014/main" id="{A7447AE0-61D9-4FCD-B504-1ED65E261D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777" y="5508783"/>
                    <a:ext cx="320922" cy="184666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11321"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796BD927-91CF-4E54-AC98-8F272E81410A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7" name="TextBox 1076">
                    <a:extLst>
                      <a:ext uri="{FF2B5EF4-FFF2-40B4-BE49-F238E27FC236}">
                        <a16:creationId xmlns:a16="http://schemas.microsoft.com/office/drawing/2014/main" id="{8AEA5849-66BD-4889-8609-29105937A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863" y="5470206"/>
                    <a:ext cx="215122" cy="184666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l="-17143" r="-285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6C611CC5-9EE7-57F1-6D2A-5ED97AC5110B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8" name="TextBox 1077">
                    <a:extLst>
                      <a:ext uri="{FF2B5EF4-FFF2-40B4-BE49-F238E27FC236}">
                        <a16:creationId xmlns:a16="http://schemas.microsoft.com/office/drawing/2014/main" id="{7387FFB3-15DD-4E33-A006-6F9E1A46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264" y="4514057"/>
                    <a:ext cx="223394" cy="199606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16667" t="-3030" r="-5556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5D99D992-48D7-8C4B-43A1-EC63BDCBCBC7}"/>
                      </a:ext>
                    </a:extLst>
                  </p:cNvPr>
                  <p:cNvSpPr txBox="1"/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9" name="TextBox 1078">
                    <a:extLst>
                      <a:ext uri="{FF2B5EF4-FFF2-40B4-BE49-F238E27FC236}">
                        <a16:creationId xmlns:a16="http://schemas.microsoft.com/office/drawing/2014/main" id="{EDC2A87B-BF3F-44C5-B409-9AF952D618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3439" y="5050632"/>
                    <a:ext cx="223394" cy="199606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16216" t="-3030" r="-540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71FCF794-6F96-289B-A8EE-04D5575983B0}"/>
                      </a:ext>
                    </a:extLst>
                  </p:cNvPr>
                  <p:cNvSpPr txBox="1"/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0" name="TextBox 1079">
                    <a:extLst>
                      <a:ext uri="{FF2B5EF4-FFF2-40B4-BE49-F238E27FC236}">
                        <a16:creationId xmlns:a16="http://schemas.microsoft.com/office/drawing/2014/main" id="{5FBB1DBA-78A5-4EC2-978B-28EBFA6788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4389" y="4504532"/>
                    <a:ext cx="261867" cy="195823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040F8AE1-FB6C-148F-1965-B59AF0F45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1" name="TextBox 1080">
                    <a:extLst>
                      <a:ext uri="{FF2B5EF4-FFF2-40B4-BE49-F238E27FC236}">
                        <a16:creationId xmlns:a16="http://schemas.microsoft.com/office/drawing/2014/main" id="{77370BCB-1515-4957-BC96-5AC88C2B51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564" y="5041107"/>
                    <a:ext cx="261867" cy="195823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13953" t="-6250" r="-2326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9D3B7971-F05E-91C9-6BBA-9EF4C92A3C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40387" y="40916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4B7E740E-B383-2B84-4328-3DA60F23BB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3487" y="40947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TextBox 174">
                    <a:extLst>
                      <a:ext uri="{FF2B5EF4-FFF2-40B4-BE49-F238E27FC236}">
                        <a16:creationId xmlns:a16="http://schemas.microsoft.com/office/drawing/2014/main" id="{FC108746-6E75-3B92-1045-64F3BA7893AF}"/>
                      </a:ext>
                    </a:extLst>
                  </p:cNvPr>
                  <p:cNvSpPr txBox="1"/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4" name="TextBox 1083">
                    <a:extLst>
                      <a:ext uri="{FF2B5EF4-FFF2-40B4-BE49-F238E27FC236}">
                        <a16:creationId xmlns:a16="http://schemas.microsoft.com/office/drawing/2014/main" id="{00E41726-5D42-439A-B2A6-B254781053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7519" y="3944143"/>
                    <a:ext cx="223394" cy="184666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B5DB257F-6571-7822-7323-EBB1AF637854}"/>
                      </a:ext>
                    </a:extLst>
                  </p:cNvPr>
                  <p:cNvSpPr txBox="1"/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5" name="TextBox 1084">
                    <a:extLst>
                      <a:ext uri="{FF2B5EF4-FFF2-40B4-BE49-F238E27FC236}">
                        <a16:creationId xmlns:a16="http://schemas.microsoft.com/office/drawing/2014/main" id="{B8647C8C-C515-40D7-AFC3-D015EBEE45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2994" y="3940968"/>
                    <a:ext cx="329193" cy="184666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0" name="Straight Arrow Connector 639">
                <a:extLst>
                  <a:ext uri="{FF2B5EF4-FFF2-40B4-BE49-F238E27FC236}">
                    <a16:creationId xmlns:a16="http://schemas.microsoft.com/office/drawing/2014/main" id="{88846B16-250F-3D1D-2A51-27AB3605DF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4037" y="46154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1" name="Straight Arrow Connector 640">
                <a:extLst>
                  <a:ext uri="{FF2B5EF4-FFF2-40B4-BE49-F238E27FC236}">
                    <a16:creationId xmlns:a16="http://schemas.microsoft.com/office/drawing/2014/main" id="{D74CF3E0-9110-FD02-39AD-E16BE7A2F1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07137" y="46186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2" name="TextBox 641">
                    <a:extLst>
                      <a:ext uri="{FF2B5EF4-FFF2-40B4-BE49-F238E27FC236}">
                        <a16:creationId xmlns:a16="http://schemas.microsoft.com/office/drawing/2014/main" id="{FAF906F6-91E6-4E05-AFBF-ED3A4B1AF10A}"/>
                      </a:ext>
                    </a:extLst>
                  </p:cNvPr>
                  <p:cNvSpPr txBox="1"/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8" name="TextBox 1087">
                    <a:extLst>
                      <a:ext uri="{FF2B5EF4-FFF2-40B4-BE49-F238E27FC236}">
                        <a16:creationId xmlns:a16="http://schemas.microsoft.com/office/drawing/2014/main" id="{22BA7F3F-A9AA-4F71-9C8F-90DB0FB8F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1169" y="4468018"/>
                    <a:ext cx="223394" cy="184666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3" name="TextBox 642">
                    <a:extLst>
                      <a:ext uri="{FF2B5EF4-FFF2-40B4-BE49-F238E27FC236}">
                        <a16:creationId xmlns:a16="http://schemas.microsoft.com/office/drawing/2014/main" id="{A7EFE506-7F1D-FB25-514D-E0DEFE4D486E}"/>
                      </a:ext>
                    </a:extLst>
                  </p:cNvPr>
                  <p:cNvSpPr txBox="1"/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9" name="TextBox 1088">
                    <a:extLst>
                      <a:ext uri="{FF2B5EF4-FFF2-40B4-BE49-F238E27FC236}">
                        <a16:creationId xmlns:a16="http://schemas.microsoft.com/office/drawing/2014/main" id="{D8E125F3-7EC9-4B32-858E-C6D25D8015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644" y="4464843"/>
                    <a:ext cx="329193" cy="184666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4" name="Straight Arrow Connector 643">
                <a:extLst>
                  <a:ext uri="{FF2B5EF4-FFF2-40B4-BE49-F238E27FC236}">
                    <a16:creationId xmlns:a16="http://schemas.microsoft.com/office/drawing/2014/main" id="{91D08B9C-4DEA-0DB0-C9ED-83BDF897B9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37212" y="5129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5" name="Straight Arrow Connector 644">
                <a:extLst>
                  <a:ext uri="{FF2B5EF4-FFF2-40B4-BE49-F238E27FC236}">
                    <a16:creationId xmlns:a16="http://schemas.microsoft.com/office/drawing/2014/main" id="{62BC94C6-98BE-3C70-2DA8-391C0AC01E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510312" y="5133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6" name="TextBox 645">
                    <a:extLst>
                      <a:ext uri="{FF2B5EF4-FFF2-40B4-BE49-F238E27FC236}">
                        <a16:creationId xmlns:a16="http://schemas.microsoft.com/office/drawing/2014/main" id="{39099959-3714-F4D5-F152-09BDC61B8859}"/>
                      </a:ext>
                    </a:extLst>
                  </p:cNvPr>
                  <p:cNvSpPr txBox="1"/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2" name="TextBox 1091">
                    <a:extLst>
                      <a:ext uri="{FF2B5EF4-FFF2-40B4-BE49-F238E27FC236}">
                        <a16:creationId xmlns:a16="http://schemas.microsoft.com/office/drawing/2014/main" id="{F4C4C7E6-EB91-4D19-9B3E-9B46A71412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4344" y="4982368"/>
                    <a:ext cx="223394" cy="184666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l="-16667" r="-555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7" name="TextBox 646">
                    <a:extLst>
                      <a:ext uri="{FF2B5EF4-FFF2-40B4-BE49-F238E27FC236}">
                        <a16:creationId xmlns:a16="http://schemas.microsoft.com/office/drawing/2014/main" id="{FC4AAB53-EFBD-B29F-2983-ED85609CF8BD}"/>
                      </a:ext>
                    </a:extLst>
                  </p:cNvPr>
                  <p:cNvSpPr txBox="1"/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3" name="TextBox 1092">
                    <a:extLst>
                      <a:ext uri="{FF2B5EF4-FFF2-40B4-BE49-F238E27FC236}">
                        <a16:creationId xmlns:a16="http://schemas.microsoft.com/office/drawing/2014/main" id="{4EF1D3A3-ED40-4B82-BDAF-39CD4512AC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9819" y="4979193"/>
                    <a:ext cx="329193" cy="184666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l="-11111" r="-3704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8" name="Straight Arrow Connector 647">
                <a:extLst>
                  <a:ext uri="{FF2B5EF4-FFF2-40B4-BE49-F238E27FC236}">
                    <a16:creationId xmlns:a16="http://schemas.microsoft.com/office/drawing/2014/main" id="{99DAEEDC-0C12-45AE-3D87-F437B41264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50225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9" name="Straight Arrow Connector 648">
                <a:extLst>
                  <a:ext uri="{FF2B5EF4-FFF2-40B4-BE49-F238E27FC236}">
                    <a16:creationId xmlns:a16="http://schemas.microsoft.com/office/drawing/2014/main" id="{1AA00025-7415-3F04-4BEF-98DB89216D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3325" y="41043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0" name="TextBox 649">
                    <a:extLst>
                      <a:ext uri="{FF2B5EF4-FFF2-40B4-BE49-F238E27FC236}">
                        <a16:creationId xmlns:a16="http://schemas.microsoft.com/office/drawing/2014/main" id="{4624FE5D-2A67-C9C8-9B98-E1921D280A72}"/>
                      </a:ext>
                    </a:extLst>
                  </p:cNvPr>
                  <p:cNvSpPr txBox="1"/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6" name="TextBox 1095">
                    <a:extLst>
                      <a:ext uri="{FF2B5EF4-FFF2-40B4-BE49-F238E27FC236}">
                        <a16:creationId xmlns:a16="http://schemas.microsoft.com/office/drawing/2014/main" id="{8AFACD65-F3B2-408F-A7B4-82072A3C6F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4332" y="3953668"/>
                    <a:ext cx="329193" cy="184666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l="-11111" r="-1852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1" name="TextBox 650">
                    <a:extLst>
                      <a:ext uri="{FF2B5EF4-FFF2-40B4-BE49-F238E27FC236}">
                        <a16:creationId xmlns:a16="http://schemas.microsoft.com/office/drawing/2014/main" id="{EEC5FC92-A67B-2DDC-4134-A606869143B8}"/>
                      </a:ext>
                    </a:extLst>
                  </p:cNvPr>
                  <p:cNvSpPr txBox="1"/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7" name="TextBox 1096">
                    <a:extLst>
                      <a:ext uri="{FF2B5EF4-FFF2-40B4-BE49-F238E27FC236}">
                        <a16:creationId xmlns:a16="http://schemas.microsoft.com/office/drawing/2014/main" id="{6357AEA3-67C7-4971-AE72-8559D20868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2832" y="3950493"/>
                    <a:ext cx="335605" cy="184666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2" name="Straight Arrow Connector 651">
                <a:extLst>
                  <a:ext uri="{FF2B5EF4-FFF2-40B4-BE49-F238E27FC236}">
                    <a16:creationId xmlns:a16="http://schemas.microsoft.com/office/drawing/2014/main" id="{9110CB48-C185-ABF0-F7B8-220B2C7203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3875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3" name="Straight Arrow Connector 652">
                <a:extLst>
                  <a:ext uri="{FF2B5EF4-FFF2-40B4-BE49-F238E27FC236}">
                    <a16:creationId xmlns:a16="http://schemas.microsoft.com/office/drawing/2014/main" id="{288A4BEF-36E8-C80D-2EAD-ACF7EFF5D3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16975" y="4628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4" name="TextBox 653">
                    <a:extLst>
                      <a:ext uri="{FF2B5EF4-FFF2-40B4-BE49-F238E27FC236}">
                        <a16:creationId xmlns:a16="http://schemas.microsoft.com/office/drawing/2014/main" id="{044D1811-7018-5237-EA35-A626AC07F4C6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0" name="TextBox 1099">
                    <a:extLst>
                      <a:ext uri="{FF2B5EF4-FFF2-40B4-BE49-F238E27FC236}">
                        <a16:creationId xmlns:a16="http://schemas.microsoft.com/office/drawing/2014/main" id="{4BB1E5D9-76AA-4252-B5EB-744585F64D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7982" y="4477543"/>
                    <a:ext cx="329193" cy="184666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 l="-11111" r="-18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5" name="TextBox 654">
                    <a:extLst>
                      <a:ext uri="{FF2B5EF4-FFF2-40B4-BE49-F238E27FC236}">
                        <a16:creationId xmlns:a16="http://schemas.microsoft.com/office/drawing/2014/main" id="{72432FE6-1CB6-5631-6208-D6D2A348439A}"/>
                      </a:ext>
                    </a:extLst>
                  </p:cNvPr>
                  <p:cNvSpPr txBox="1"/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1" name="TextBox 1100">
                    <a:extLst>
                      <a:ext uri="{FF2B5EF4-FFF2-40B4-BE49-F238E27FC236}">
                        <a16:creationId xmlns:a16="http://schemas.microsoft.com/office/drawing/2014/main" id="{55D0C82D-C281-4E55-B0BC-DA028AA303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6482" y="4474368"/>
                    <a:ext cx="335605" cy="184666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6" name="Straight Arrow Connector 655">
                <a:extLst>
                  <a:ext uri="{FF2B5EF4-FFF2-40B4-BE49-F238E27FC236}">
                    <a16:creationId xmlns:a16="http://schemas.microsoft.com/office/drawing/2014/main" id="{9E4DA0F2-F5FB-8A8B-5542-024F5AA3FA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347050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7" name="Straight Arrow Connector 656">
                <a:extLst>
                  <a:ext uri="{FF2B5EF4-FFF2-40B4-BE49-F238E27FC236}">
                    <a16:creationId xmlns:a16="http://schemas.microsoft.com/office/drawing/2014/main" id="{9243154F-24CD-D9A2-C4BA-85E2E14B79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5020150" y="51425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8" name="TextBox 657">
                    <a:extLst>
                      <a:ext uri="{FF2B5EF4-FFF2-40B4-BE49-F238E27FC236}">
                        <a16:creationId xmlns:a16="http://schemas.microsoft.com/office/drawing/2014/main" id="{FEC16DB3-8457-B37D-1DB4-DF69648DA8D2}"/>
                      </a:ext>
                    </a:extLst>
                  </p:cNvPr>
                  <p:cNvSpPr txBox="1"/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4" name="TextBox 1103">
                    <a:extLst>
                      <a:ext uri="{FF2B5EF4-FFF2-40B4-BE49-F238E27FC236}">
                        <a16:creationId xmlns:a16="http://schemas.microsoft.com/office/drawing/2014/main" id="{7A484EE9-8C6D-458B-BB1A-2D3868A77F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1157" y="4991893"/>
                    <a:ext cx="329193" cy="184666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 l="-11111" r="-370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9" name="TextBox 658">
                    <a:extLst>
                      <a:ext uri="{FF2B5EF4-FFF2-40B4-BE49-F238E27FC236}">
                        <a16:creationId xmlns:a16="http://schemas.microsoft.com/office/drawing/2014/main" id="{C13806B7-0054-F62D-86AC-7716E565045F}"/>
                      </a:ext>
                    </a:extLst>
                  </p:cNvPr>
                  <p:cNvSpPr txBox="1"/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5" name="TextBox 1104">
                    <a:extLst>
                      <a:ext uri="{FF2B5EF4-FFF2-40B4-BE49-F238E27FC236}">
                        <a16:creationId xmlns:a16="http://schemas.microsoft.com/office/drawing/2014/main" id="{052FA9A7-316A-49CA-89BA-B1523222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9657" y="4988718"/>
                    <a:ext cx="335605" cy="184666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0" name="Straight Arrow Connector 659">
                <a:extLst>
                  <a:ext uri="{FF2B5EF4-FFF2-40B4-BE49-F238E27FC236}">
                    <a16:creationId xmlns:a16="http://schemas.microsoft.com/office/drawing/2014/main" id="{C88FEF1C-F029-036D-57AD-E0452B2601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90250" y="40979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1" name="Straight Arrow Connector 660">
                <a:extLst>
                  <a:ext uri="{FF2B5EF4-FFF2-40B4-BE49-F238E27FC236}">
                    <a16:creationId xmlns:a16="http://schemas.microsoft.com/office/drawing/2014/main" id="{C7DEDBC9-F697-2B55-7599-A7A41CA11F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3350" y="41011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2" name="TextBox 661">
                    <a:extLst>
                      <a:ext uri="{FF2B5EF4-FFF2-40B4-BE49-F238E27FC236}">
                        <a16:creationId xmlns:a16="http://schemas.microsoft.com/office/drawing/2014/main" id="{EBADCA2D-3043-AC6B-9764-12087C04CBC4}"/>
                      </a:ext>
                    </a:extLst>
                  </p:cNvPr>
                  <p:cNvSpPr txBox="1"/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8" name="TextBox 1107">
                    <a:extLst>
                      <a:ext uri="{FF2B5EF4-FFF2-40B4-BE49-F238E27FC236}">
                        <a16:creationId xmlns:a16="http://schemas.microsoft.com/office/drawing/2014/main" id="{3583C092-2625-4DF9-8568-DC86B86B55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4357" y="3950493"/>
                    <a:ext cx="335605" cy="184666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 l="-1071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3" name="TextBox 662">
                    <a:extLst>
                      <a:ext uri="{FF2B5EF4-FFF2-40B4-BE49-F238E27FC236}">
                        <a16:creationId xmlns:a16="http://schemas.microsoft.com/office/drawing/2014/main" id="{AE737451-B56D-7FD1-DE58-D897E4B141A4}"/>
                      </a:ext>
                    </a:extLst>
                  </p:cNvPr>
                  <p:cNvSpPr txBox="1"/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9" name="TextBox 1108">
                    <a:extLst>
                      <a:ext uri="{FF2B5EF4-FFF2-40B4-BE49-F238E27FC236}">
                        <a16:creationId xmlns:a16="http://schemas.microsoft.com/office/drawing/2014/main" id="{82CFA00E-64C8-4261-B22B-1320EBF091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2857" y="3947318"/>
                    <a:ext cx="229807" cy="184666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4" name="Straight Arrow Connector 663">
                <a:extLst>
                  <a:ext uri="{FF2B5EF4-FFF2-40B4-BE49-F238E27FC236}">
                    <a16:creationId xmlns:a16="http://schemas.microsoft.com/office/drawing/2014/main" id="{DC32FE76-2F1B-3465-97F2-05608B8E35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3900" y="462184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5" name="Straight Arrow Connector 664">
                <a:extLst>
                  <a:ext uri="{FF2B5EF4-FFF2-40B4-BE49-F238E27FC236}">
                    <a16:creationId xmlns:a16="http://schemas.microsoft.com/office/drawing/2014/main" id="{7768C7C0-145A-9C71-A9E6-75746040E6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57000" y="462502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6" name="TextBox 665">
                    <a:extLst>
                      <a:ext uri="{FF2B5EF4-FFF2-40B4-BE49-F238E27FC236}">
                        <a16:creationId xmlns:a16="http://schemas.microsoft.com/office/drawing/2014/main" id="{4A8666BE-576A-7F47-54B2-05B6D6165B53}"/>
                      </a:ext>
                    </a:extLst>
                  </p:cNvPr>
                  <p:cNvSpPr txBox="1"/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2" name="TextBox 1111">
                    <a:extLst>
                      <a:ext uri="{FF2B5EF4-FFF2-40B4-BE49-F238E27FC236}">
                        <a16:creationId xmlns:a16="http://schemas.microsoft.com/office/drawing/2014/main" id="{8DF1EC54-26C5-417F-9844-AA3FCB14B2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8007" y="4474368"/>
                    <a:ext cx="335605" cy="184666"/>
                  </a:xfrm>
                  <a:prstGeom prst="rect">
                    <a:avLst/>
                  </a:prstGeom>
                  <a:blipFill>
                    <a:blip r:embed="rId59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7" name="TextBox 666">
                    <a:extLst>
                      <a:ext uri="{FF2B5EF4-FFF2-40B4-BE49-F238E27FC236}">
                        <a16:creationId xmlns:a16="http://schemas.microsoft.com/office/drawing/2014/main" id="{16B8A56D-92B3-6D44-9E9D-B5824C6F649A}"/>
                      </a:ext>
                    </a:extLst>
                  </p:cNvPr>
                  <p:cNvSpPr txBox="1"/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3" name="TextBox 1112">
                    <a:extLst>
                      <a:ext uri="{FF2B5EF4-FFF2-40B4-BE49-F238E27FC236}">
                        <a16:creationId xmlns:a16="http://schemas.microsoft.com/office/drawing/2014/main" id="{7FD9E51F-B18C-4FC1-9071-99BCDE86A1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6507" y="4471193"/>
                    <a:ext cx="229807" cy="184666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 l="-15789" r="-2632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8" name="Straight Arrow Connector 667">
                <a:extLst>
                  <a:ext uri="{FF2B5EF4-FFF2-40B4-BE49-F238E27FC236}">
                    <a16:creationId xmlns:a16="http://schemas.microsoft.com/office/drawing/2014/main" id="{A55B9A37-5940-D812-9EB7-82DD6F96EC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087075" y="5136198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9" name="Straight Arrow Connector 668">
                <a:extLst>
                  <a:ext uri="{FF2B5EF4-FFF2-40B4-BE49-F238E27FC236}">
                    <a16:creationId xmlns:a16="http://schemas.microsoft.com/office/drawing/2014/main" id="{CF4B6191-6AAB-86E8-B0B6-A385B8EA38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7760175" y="5139373"/>
                <a:ext cx="0" cy="1833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0" name="TextBox 669">
                    <a:extLst>
                      <a:ext uri="{FF2B5EF4-FFF2-40B4-BE49-F238E27FC236}">
                        <a16:creationId xmlns:a16="http://schemas.microsoft.com/office/drawing/2014/main" id="{E738D5CC-C34A-D6F7-717A-E7FEE0999402}"/>
                      </a:ext>
                    </a:extLst>
                  </p:cNvPr>
                  <p:cNvSpPr txBox="1"/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6" name="TextBox 1115">
                    <a:extLst>
                      <a:ext uri="{FF2B5EF4-FFF2-40B4-BE49-F238E27FC236}">
                        <a16:creationId xmlns:a16="http://schemas.microsoft.com/office/drawing/2014/main" id="{049F1907-CC05-4A3B-B34C-63BECC42EF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1182" y="4988718"/>
                    <a:ext cx="335605" cy="184666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l="-10909" r="-181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1" name="TextBox 670">
                    <a:extLst>
                      <a:ext uri="{FF2B5EF4-FFF2-40B4-BE49-F238E27FC236}">
                        <a16:creationId xmlns:a16="http://schemas.microsoft.com/office/drawing/2014/main" id="{333398A1-B86F-CE6D-E9D6-E54CE6FB4A47}"/>
                      </a:ext>
                    </a:extLst>
                  </p:cNvPr>
                  <p:cNvSpPr txBox="1"/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7" name="TextBox 1116">
                    <a:extLst>
                      <a:ext uri="{FF2B5EF4-FFF2-40B4-BE49-F238E27FC236}">
                        <a16:creationId xmlns:a16="http://schemas.microsoft.com/office/drawing/2014/main" id="{13B3696D-B943-4332-83C7-BC2F5532E2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682" y="4985543"/>
                    <a:ext cx="229807" cy="184666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 l="-16216" r="-540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72" name="Group 671">
                <a:extLst>
                  <a:ext uri="{FF2B5EF4-FFF2-40B4-BE49-F238E27FC236}">
                    <a16:creationId xmlns:a16="http://schemas.microsoft.com/office/drawing/2014/main" id="{0CCE4655-75AF-62C3-4E93-EC5BDD483498}"/>
                  </a:ext>
                </a:extLst>
              </p:cNvPr>
              <p:cNvGrpSpPr/>
              <p:nvPr/>
            </p:nvGrpSpPr>
            <p:grpSpPr>
              <a:xfrm>
                <a:off x="709613" y="4718599"/>
                <a:ext cx="1323974" cy="106532"/>
                <a:chOff x="624683" y="4490954"/>
                <a:chExt cx="1323974" cy="106532"/>
              </a:xfrm>
            </p:grpSpPr>
            <p:sp>
              <p:nvSpPr>
                <p:cNvPr id="689" name="Rectangle 688">
                  <a:extLst>
                    <a:ext uri="{FF2B5EF4-FFF2-40B4-BE49-F238E27FC236}">
                      <a16:creationId xmlns:a16="http://schemas.microsoft.com/office/drawing/2014/main" id="{D4E19609-1B46-551F-902C-99692568C058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690" name="Straight Connector 689">
                  <a:extLst>
                    <a:ext uri="{FF2B5EF4-FFF2-40B4-BE49-F238E27FC236}">
                      <a16:creationId xmlns:a16="http://schemas.microsoft.com/office/drawing/2014/main" id="{562ED365-D095-8B1C-EBD5-E77301FDAD8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3260" y="4544220"/>
                  <a:ext cx="65539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1" name="Straight Connector 690">
                  <a:extLst>
                    <a:ext uri="{FF2B5EF4-FFF2-40B4-BE49-F238E27FC236}">
                      <a16:creationId xmlns:a16="http://schemas.microsoft.com/office/drawing/2014/main" id="{1CD988F4-434B-895D-FDEB-8CB024F4B7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4548982"/>
                  <a:ext cx="39766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73" name="Group 672">
                <a:extLst>
                  <a:ext uri="{FF2B5EF4-FFF2-40B4-BE49-F238E27FC236}">
                    <a16:creationId xmlns:a16="http://schemas.microsoft.com/office/drawing/2014/main" id="{0CE1A140-3856-5202-53A0-569D566917E8}"/>
                  </a:ext>
                </a:extLst>
              </p:cNvPr>
              <p:cNvGrpSpPr/>
              <p:nvPr/>
            </p:nvGrpSpPr>
            <p:grpSpPr>
              <a:xfrm>
                <a:off x="709613" y="5242478"/>
                <a:ext cx="1333499" cy="106532"/>
                <a:chOff x="624683" y="4988638"/>
                <a:chExt cx="1333499" cy="106532"/>
              </a:xfrm>
            </p:grpSpPr>
            <p:sp>
              <p:nvSpPr>
                <p:cNvPr id="685" name="Rectangle 684">
                  <a:extLst>
                    <a:ext uri="{FF2B5EF4-FFF2-40B4-BE49-F238E27FC236}">
                      <a16:creationId xmlns:a16="http://schemas.microsoft.com/office/drawing/2014/main" id="{4DA2DBC7-E87E-1261-2EE9-E8A689314D91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686" name="Straight Connector 685">
                  <a:extLst>
                    <a:ext uri="{FF2B5EF4-FFF2-40B4-BE49-F238E27FC236}">
                      <a16:creationId xmlns:a16="http://schemas.microsoft.com/office/drawing/2014/main" id="{8FFC2A42-F4CC-FD76-1637-7BD7FD691A71}"/>
                    </a:ext>
                  </a:extLst>
                </p:cNvPr>
                <p:cNvCxnSpPr>
                  <a:cxnSpLocks/>
                  <a:stCxn id="685" idx="1"/>
                </p:cNvCxnSpPr>
                <p:nvPr/>
              </p:nvCxnSpPr>
              <p:spPr bwMode="auto">
                <a:xfrm>
                  <a:off x="1297558" y="5041904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7" name="Straight Connector 686">
                  <a:extLst>
                    <a:ext uri="{FF2B5EF4-FFF2-40B4-BE49-F238E27FC236}">
                      <a16:creationId xmlns:a16="http://schemas.microsoft.com/office/drawing/2014/main" id="{A55F23E1-E095-41DC-052F-CE181E35AB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4683" y="5046666"/>
                  <a:ext cx="39528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74" name="Straight Connector 673">
                <a:extLst>
                  <a:ext uri="{FF2B5EF4-FFF2-40B4-BE49-F238E27FC236}">
                    <a16:creationId xmlns:a16="http://schemas.microsoft.com/office/drawing/2014/main" id="{2238F46D-3DF5-06FD-EB5E-BB24BDEB6C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991" y="424481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75" name="Group 674">
                <a:extLst>
                  <a:ext uri="{FF2B5EF4-FFF2-40B4-BE49-F238E27FC236}">
                    <a16:creationId xmlns:a16="http://schemas.microsoft.com/office/drawing/2014/main" id="{E67CF51A-BC39-66D4-4C2A-5F83D2A41926}"/>
                  </a:ext>
                </a:extLst>
              </p:cNvPr>
              <p:cNvGrpSpPr/>
              <p:nvPr/>
            </p:nvGrpSpPr>
            <p:grpSpPr>
              <a:xfrm flipH="1">
                <a:off x="604835" y="558387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680" name="Straight Connector 679">
                  <a:extLst>
                    <a:ext uri="{FF2B5EF4-FFF2-40B4-BE49-F238E27FC236}">
                      <a16:creationId xmlns:a16="http://schemas.microsoft.com/office/drawing/2014/main" id="{124475DA-210D-E44F-E1D8-2ECABB6898E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1" name="Straight Connector 680">
                  <a:extLst>
                    <a:ext uri="{FF2B5EF4-FFF2-40B4-BE49-F238E27FC236}">
                      <a16:creationId xmlns:a16="http://schemas.microsoft.com/office/drawing/2014/main" id="{88B66620-891B-4274-9212-5C6E8D616E5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2" name="Straight Connector 681">
                  <a:extLst>
                    <a:ext uri="{FF2B5EF4-FFF2-40B4-BE49-F238E27FC236}">
                      <a16:creationId xmlns:a16="http://schemas.microsoft.com/office/drawing/2014/main" id="{2573216C-F27A-593B-0F9D-B927782FBB4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3" name="Straight Connector 682">
                  <a:extLst>
                    <a:ext uri="{FF2B5EF4-FFF2-40B4-BE49-F238E27FC236}">
                      <a16:creationId xmlns:a16="http://schemas.microsoft.com/office/drawing/2014/main" id="{09A2BFF4-1767-4343-6CEC-3E2F0300922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4" name="Straight Connector 683">
                  <a:extLst>
                    <a:ext uri="{FF2B5EF4-FFF2-40B4-BE49-F238E27FC236}">
                      <a16:creationId xmlns:a16="http://schemas.microsoft.com/office/drawing/2014/main" id="{5E5186C5-9045-FFD6-F805-53E7C67B543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76" name="Group 675">
                <a:extLst>
                  <a:ext uri="{FF2B5EF4-FFF2-40B4-BE49-F238E27FC236}">
                    <a16:creationId xmlns:a16="http://schemas.microsoft.com/office/drawing/2014/main" id="{870E6E7A-FDB8-E342-6B45-8AA933BB6B59}"/>
                  </a:ext>
                </a:extLst>
              </p:cNvPr>
              <p:cNvGrpSpPr/>
              <p:nvPr/>
            </p:nvGrpSpPr>
            <p:grpSpPr>
              <a:xfrm>
                <a:off x="714375" y="4194721"/>
                <a:ext cx="1328737" cy="106532"/>
                <a:chOff x="629445" y="3940881"/>
                <a:chExt cx="1328737" cy="106532"/>
              </a:xfrm>
            </p:grpSpPr>
            <p:sp>
              <p:nvSpPr>
                <p:cNvPr id="677" name="Rectangle 676">
                  <a:extLst>
                    <a:ext uri="{FF2B5EF4-FFF2-40B4-BE49-F238E27FC236}">
                      <a16:creationId xmlns:a16="http://schemas.microsoft.com/office/drawing/2014/main" id="{F5001F07-5F6F-9A4E-31FC-2F2A9A63343F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678" name="Straight Connector 677">
                  <a:extLst>
                    <a:ext uri="{FF2B5EF4-FFF2-40B4-BE49-F238E27FC236}">
                      <a16:creationId xmlns:a16="http://schemas.microsoft.com/office/drawing/2014/main" id="{CC482268-19A1-8CEB-8CE6-7F3D49A11A6B}"/>
                    </a:ext>
                  </a:extLst>
                </p:cNvPr>
                <p:cNvCxnSpPr>
                  <a:cxnSpLocks/>
                  <a:stCxn id="677" idx="1"/>
                </p:cNvCxnSpPr>
                <p:nvPr/>
              </p:nvCxnSpPr>
              <p:spPr bwMode="auto">
                <a:xfrm>
                  <a:off x="1297558" y="3994147"/>
                  <a:ext cx="6606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9" name="Straight Connector 678">
                  <a:extLst>
                    <a:ext uri="{FF2B5EF4-FFF2-40B4-BE49-F238E27FC236}">
                      <a16:creationId xmlns:a16="http://schemas.microsoft.com/office/drawing/2014/main" id="{29399EAE-0401-F458-F67F-12D90B15F4B7}"/>
                    </a:ext>
                  </a:extLst>
                </p:cNvPr>
                <p:cNvCxnSpPr>
                  <a:cxnSpLocks/>
                  <a:endCxn id="677" idx="3"/>
                </p:cNvCxnSpPr>
                <p:nvPr/>
              </p:nvCxnSpPr>
              <p:spPr bwMode="auto">
                <a:xfrm>
                  <a:off x="629445" y="3994147"/>
                  <a:ext cx="392905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10489C4-3B81-210C-16D5-1A0C1B1D2A1D}"/>
                    </a:ext>
                  </a:extLst>
                </p:cNvPr>
                <p:cNvSpPr txBox="1"/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10489C4-3B81-210C-16D5-1A0C1B1D2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395" y="1654338"/>
                  <a:ext cx="261867" cy="184666"/>
                </a:xfrm>
                <a:prstGeom prst="rect">
                  <a:avLst/>
                </a:prstGeom>
                <a:blipFill>
                  <a:blip r:embed="rId63"/>
                  <a:stretch>
                    <a:fillRect l="-13953" r="-2326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EF2877-02FE-4F2B-944B-B3F1C2A13028}"/>
                    </a:ext>
                  </a:extLst>
                </p:cNvPr>
                <p:cNvSpPr txBox="1"/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EF2877-02FE-4F2B-944B-B3F1C2A13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407" y="2206868"/>
                  <a:ext cx="261867" cy="184666"/>
                </a:xfrm>
                <a:prstGeom prst="rect">
                  <a:avLst/>
                </a:prstGeom>
                <a:blipFill>
                  <a:blip r:embed="rId64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7D31ECB-9698-737F-A99B-61C42E50A08E}"/>
                    </a:ext>
                  </a:extLst>
                </p:cNvPr>
                <p:cNvSpPr txBox="1"/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7D31ECB-9698-737F-A99B-61C42E50A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503" y="2706533"/>
                  <a:ext cx="261867" cy="184666"/>
                </a:xfrm>
                <a:prstGeom prst="rect">
                  <a:avLst/>
                </a:prstGeom>
                <a:blipFill>
                  <a:blip r:embed="rId65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301FF91-1009-6B29-CEE3-15FC1861B3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1705" y="17090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E244E45-5998-1E5D-A4F4-9559201DE7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57162" y="22235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BEEA42D-E24F-1B69-F0EF-F00936C97E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4306" y="2750905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B6E0BD5-543A-2615-4FB5-8EE951CDE9CC}"/>
                  </a:ext>
                </a:extLst>
              </p:cNvPr>
              <p:cNvSpPr txBox="1"/>
              <p:nvPr/>
            </p:nvSpPr>
            <p:spPr>
              <a:xfrm>
                <a:off x="6519407" y="3078614"/>
                <a:ext cx="2399469" cy="3221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Conclusions for constructing </a:t>
                </a:r>
                <a:r>
                  <a:rPr kumimoji="0" lang="en-US" sz="1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Y</a:t>
                </a: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</a:t>
                </a:r>
                <a:r>
                  <a: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:</a:t>
                </a:r>
                <a:r>
                  <a:rPr kumimoji="0" lang="en-US" sz="120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 </a:t>
                </a:r>
              </a:p>
              <a:p>
                <a:pPr marL="228600" lvl="0" indent="-228600">
                  <a:lnSpc>
                    <a:spcPct val="120000"/>
                  </a:lnSpc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. It means the off-diagonal</a:t>
                </a:r>
                <a:r>
                  <a:rPr kumimoji="0" lang="en-US" sz="120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sub-matrices correspond to the  negative values of the Y matrices </a:t>
                </a:r>
                <a:r>
                  <a:rPr kumimoji="0" lang="en-US" sz="120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of the power delivery elements connecting bus </a:t>
                </a:r>
                <a:r>
                  <a:rPr kumimoji="0" lang="en-US" sz="1200" i="1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i</a:t>
                </a:r>
                <a:r>
                  <a:rPr kumimoji="0" lang="en-US" sz="120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and </a:t>
                </a:r>
                <a:r>
                  <a:rPr kumimoji="0" lang="en-US" sz="1200" i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j.</a:t>
                </a:r>
              </a:p>
              <a:p>
                <a:pPr marL="228600" lvl="0" indent="-228600">
                  <a:lnSpc>
                    <a:spcPct val="120000"/>
                  </a:lnSpc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12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. </a:t>
                </a: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The diagonal sub-matrices are the sum of Y matrices of all the elements connected to bus </a:t>
                </a:r>
                <a:r>
                  <a:rPr lang="en-US" sz="1200" i="1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en-US" sz="1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</a:t>
                </a:r>
                <a:endParaRPr kumimoji="0" lang="en-US" sz="120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B6E0BD5-543A-2615-4FB5-8EE951CDE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407" y="3078614"/>
                <a:ext cx="2399469" cy="3221459"/>
              </a:xfrm>
              <a:prstGeom prst="rect">
                <a:avLst/>
              </a:prstGeom>
              <a:blipFill>
                <a:blip r:embed="rId66"/>
                <a:stretch>
                  <a:fillRect r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46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9DC317C-14A2-4548-BF25-92EAA9DFA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0" y="1077561"/>
            <a:ext cx="3909060" cy="2310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44943E3-C6EB-43D2-A922-1068DF6D4D8E}"/>
                  </a:ext>
                </a:extLst>
              </p:cNvPr>
              <p:cNvSpPr/>
              <p:nvPr/>
            </p:nvSpPr>
            <p:spPr>
              <a:xfrm>
                <a:off x="386028" y="3435885"/>
                <a:ext cx="8757972" cy="2648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general outline of solution of the power flow: </a:t>
                </a:r>
              </a:p>
              <a:p>
                <a:pPr marL="2857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Step 1: Initialization.</a:t>
                </a:r>
              </a:p>
              <a:p>
                <a:pPr marL="7429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Calculate the injection currents of the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Vsource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Calculate the initial nodal voltages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with all other injections currents set to 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inj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,0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 2: </a:t>
                </a:r>
              </a:p>
              <a:p>
                <a:pPr marL="283464" lvl="2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 the injection (compensation) currents for all the power conversion (PC) elements and adding them into the appropriate slot in the current vector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𝑖𝑛𝑗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where,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denotes the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iteration.</a:t>
                </a:r>
              </a:p>
              <a:p>
                <a:pPr marL="2857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 3: </a:t>
                </a:r>
              </a:p>
              <a:p>
                <a:pPr marL="283464" lvl="2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Update voltage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inj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 4: </a:t>
                </a:r>
              </a:p>
              <a:p>
                <a:pPr marL="283464" lvl="2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Check whether the voltage error exceeds the tolerance. If not, go to Step 2. </a:t>
                </a:r>
              </a:p>
            </p:txBody>
          </p:sp>
        </mc:Choice>
        <mc:Fallback xmlns="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44943E3-C6EB-43D2-A922-1068DF6D4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8" y="3435885"/>
                <a:ext cx="8757972" cy="2648738"/>
              </a:xfrm>
              <a:prstGeom prst="rect">
                <a:avLst/>
              </a:prstGeom>
              <a:blipFill>
                <a:blip r:embed="rId4"/>
                <a:stretch>
                  <a:fillRect l="-557" t="-1382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D81282A6-A8D0-4206-8160-AA0045B3ED6D}"/>
                  </a:ext>
                </a:extLst>
              </p:cNvPr>
              <p:cNvSpPr/>
              <p:nvPr/>
            </p:nvSpPr>
            <p:spPr bwMode="auto">
              <a:xfrm>
                <a:off x="6324600" y="5104853"/>
                <a:ext cx="2750820" cy="953047"/>
              </a:xfrm>
              <a:prstGeom prst="wedgeRoundRectCallout">
                <a:avLst>
                  <a:gd name="adj1" fmla="val -45203"/>
                  <a:gd name="adj2" fmla="val -56115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Note, regarding the injection currents: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 does not change in each iteration;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2. The currents for a non-constant-Z </a:t>
                </a:r>
                <a:r>
                  <a:rPr lang="en-US" sz="900" dirty="0">
                    <a:latin typeface="Times" charset="0"/>
                  </a:rPr>
                  <a:t>injection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 load will change in each iteration.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3. The currents for a constant-Z load will be zero in each iteration, since there’s no compensate current.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D81282A6-A8D0-4206-8160-AA0045B3E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104853"/>
                <a:ext cx="2750820" cy="953047"/>
              </a:xfrm>
              <a:prstGeom prst="wedgeRoundRectCallout">
                <a:avLst>
                  <a:gd name="adj1" fmla="val -45203"/>
                  <a:gd name="adj2" fmla="val -56115"/>
                  <a:gd name="adj3" fmla="val 16667"/>
                </a:avLst>
              </a:prstGeom>
              <a:blipFill>
                <a:blip r:embed="rId5"/>
                <a:stretch>
                  <a:fillRect b="-295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211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BD5C587-C5F9-4809-B855-6A9B1EEDD653}"/>
                  </a:ext>
                </a:extLst>
              </p:cNvPr>
              <p:cNvSpPr txBox="1"/>
              <p:nvPr/>
            </p:nvSpPr>
            <p:spPr>
              <a:xfrm>
                <a:off x="254033" y="1908959"/>
                <a:ext cx="5528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𝐘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=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BD5C587-C5F9-4809-B855-6A9B1EEDD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" y="1908959"/>
                <a:ext cx="552844" cy="307777"/>
              </a:xfrm>
              <a:prstGeom prst="rect">
                <a:avLst/>
              </a:prstGeom>
              <a:blipFill>
                <a:blip r:embed="rId3"/>
                <a:stretch>
                  <a:fillRect l="-16667" t="-25490" r="-27778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81F2CA-755E-432D-9A28-E2ED45A3113B}"/>
              </a:ext>
            </a:extLst>
          </p:cNvPr>
          <p:cNvGraphicFramePr>
            <a:graphicFrameLocks noGrp="1"/>
          </p:cNvGraphicFramePr>
          <p:nvPr/>
        </p:nvGraphicFramePr>
        <p:xfrm>
          <a:off x="944882" y="1368069"/>
          <a:ext cx="7886700" cy="1441296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91326122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2092207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6984758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63078547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35577747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89154832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10023562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321369257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20314554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729101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24543071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19973257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197574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8916840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99127676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79392854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36384568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93452976"/>
                    </a:ext>
                  </a:extLst>
                </a:gridCol>
              </a:tblGrid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4.9355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-0.0307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4420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4.9355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-0.0307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432937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4.9355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-0.0307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106972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5.5428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0.4164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0.4164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1.1525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167854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0.4164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5.5428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0.4164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1.1525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819245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0.4164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0.4164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5.5428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1.1525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730812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-0.0307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1.1525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6.7083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2.3318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0.3988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0.3988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88320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-0.0307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1.1525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0.3988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6.7083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2.3318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0.3988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337349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-0.0116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-0.0307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0.1674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0.4063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5.5301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1.1525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0.3988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0.3988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0.8812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6.7083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2.3318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112733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05EDD3-5FDF-4825-BA82-8FE46E2E0F0A}"/>
              </a:ext>
            </a:extLst>
          </p:cNvPr>
          <p:cNvCxnSpPr>
            <a:cxnSpLocks/>
          </p:cNvCxnSpPr>
          <p:nvPr/>
        </p:nvCxnSpPr>
        <p:spPr bwMode="auto">
          <a:xfrm>
            <a:off x="8161020" y="1127760"/>
            <a:ext cx="0" cy="16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802BFF-ACBE-4F40-A502-B5CDB055A717}"/>
              </a:ext>
            </a:extLst>
          </p:cNvPr>
          <p:cNvCxnSpPr>
            <a:cxnSpLocks/>
          </p:cNvCxnSpPr>
          <p:nvPr/>
        </p:nvCxnSpPr>
        <p:spPr bwMode="auto">
          <a:xfrm>
            <a:off x="8625840" y="1143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0AD57A1-2E5E-4513-99C0-D1F6B8CEC222}"/>
              </a:ext>
            </a:extLst>
          </p:cNvPr>
          <p:cNvSpPr/>
          <p:nvPr/>
        </p:nvSpPr>
        <p:spPr>
          <a:xfrm>
            <a:off x="7992304" y="80974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713F61-C0E3-4CA4-AC77-3D29A7439062}"/>
              </a:ext>
            </a:extLst>
          </p:cNvPr>
          <p:cNvSpPr/>
          <p:nvPr/>
        </p:nvSpPr>
        <p:spPr>
          <a:xfrm>
            <a:off x="8449504" y="81736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55E7B9F-553D-4F16-AEBF-23F8664F5BB7}"/>
                  </a:ext>
                </a:extLst>
              </p:cNvPr>
              <p:cNvSpPr/>
              <p:nvPr/>
            </p:nvSpPr>
            <p:spPr>
              <a:xfrm>
                <a:off x="4715116" y="3242281"/>
                <a:ext cx="3313791" cy="2206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inj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,0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1625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 +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812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68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1407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812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68+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1407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55E7B9F-553D-4F16-AEBF-23F8664F5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116" y="3242281"/>
                <a:ext cx="3313791" cy="2206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202798-92C5-4EC0-B737-FBF9FF313F3A}"/>
                  </a:ext>
                </a:extLst>
              </p:cNvPr>
              <p:cNvSpPr/>
              <p:nvPr/>
            </p:nvSpPr>
            <p:spPr>
              <a:xfrm>
                <a:off x="914381" y="3810952"/>
                <a:ext cx="2844112" cy="1390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𝑠𝑜𝑢𝑟𝑐𝑒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𝑠𝑜𝑢𝑟𝑐𝑒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𝑠𝑜𝑢𝑟𝑐𝑒</m:t>
                          </m:r>
                        </m:sub>
                      </m:sSub>
                    </m:oMath>
                  </m:oMathPara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1625.36 +</m:t>
                                </m:r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−812.68−</m:t>
                                </m:r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1407.6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−812.68+</m:t>
                                </m:r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1407.6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202798-92C5-4EC0-B737-FBF9FF313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81" y="3810952"/>
                <a:ext cx="2844112" cy="1390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529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D57A1-2E5E-4513-99C0-D1F6B8CEC222}"/>
              </a:ext>
            </a:extLst>
          </p:cNvPr>
          <p:cNvSpPr/>
          <p:nvPr/>
        </p:nvSpPr>
        <p:spPr>
          <a:xfrm>
            <a:off x="1248604" y="741164"/>
            <a:ext cx="78115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Matlab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code for solving power flow: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clear;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j = sqrt(-1);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800" dirty="0">
                <a:solidFill>
                  <a:srgbClr val="028009"/>
                </a:solidFill>
                <a:latin typeface="Courier New" panose="02070309020205020404" pitchFamily="49" charset="0"/>
              </a:rPr>
              <a:t>%% Compute the Y matrix of each element</a:t>
            </a:r>
          </a:p>
          <a:p>
            <a:pPr lvl="1"/>
            <a:r>
              <a:rPr lang="en-US" sz="800" dirty="0">
                <a:solidFill>
                  <a:srgbClr val="028009"/>
                </a:solidFill>
                <a:latin typeface="Courier New" panose="02070309020205020404" pitchFamily="49" charset="0"/>
              </a:rPr>
              <a:t>% </a:t>
            </a:r>
            <a:r>
              <a:rPr lang="en-US" sz="800" dirty="0" err="1">
                <a:solidFill>
                  <a:srgbClr val="028009"/>
                </a:solidFill>
                <a:latin typeface="Courier New" panose="02070309020205020404" pitchFamily="49" charset="0"/>
              </a:rPr>
              <a:t>Vsource</a:t>
            </a:r>
            <a:endParaRPr lang="en-US" sz="800" dirty="0">
              <a:solidFill>
                <a:srgbClr val="028009"/>
              </a:solidFill>
              <a:latin typeface="Courier New" panose="02070309020205020404" pitchFamily="49" charset="0"/>
            </a:endParaRPr>
          </a:p>
          <a:p>
            <a:pPr lvl="1"/>
            <a:r>
              <a:rPr lang="pl-PL" sz="800" dirty="0">
                <a:solidFill>
                  <a:srgbClr val="000000"/>
                </a:solidFill>
                <a:latin typeface="Courier New" panose="02070309020205020404" pitchFamily="49" charset="0"/>
              </a:rPr>
              <a:t>Z_k = [5+j*0, 0, 0; 0, 5+j*0, 0; 0, 0, 5+j*0];</a:t>
            </a:r>
          </a:p>
          <a:p>
            <a:pPr lvl="1"/>
            <a:r>
              <a:rPr lang="pl-PL" sz="800" dirty="0">
                <a:solidFill>
                  <a:srgbClr val="000000"/>
                </a:solidFill>
                <a:latin typeface="Courier New" panose="02070309020205020404" pitchFamily="49" charset="0"/>
              </a:rPr>
              <a:t>Y_k = inv(Z_k);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800" dirty="0">
                <a:solidFill>
                  <a:srgbClr val="028009"/>
                </a:solidFill>
                <a:latin typeface="Courier New" panose="02070309020205020404" pitchFamily="49" charset="0"/>
              </a:rPr>
              <a:t>% line 1</a:t>
            </a:r>
          </a:p>
          <a:p>
            <a:pPr lvl="1"/>
            <a:r>
              <a:rPr lang="fr-FR" sz="800" dirty="0">
                <a:solidFill>
                  <a:srgbClr val="000000"/>
                </a:solidFill>
                <a:latin typeface="Courier New" panose="02070309020205020404" pitchFamily="49" charset="0"/>
              </a:rPr>
              <a:t>Rmatrix_1 = [0.62, 0.17, 0.17; 0.17, 0.62, 0.17; 0.17, 0.17, 0.62];</a:t>
            </a:r>
          </a:p>
          <a:p>
            <a:pPr lvl="1"/>
            <a:r>
              <a:rPr lang="fr-FR" sz="800" dirty="0">
                <a:solidFill>
                  <a:srgbClr val="000000"/>
                </a:solidFill>
                <a:latin typeface="Courier New" panose="02070309020205020404" pitchFamily="49" charset="0"/>
              </a:rPr>
              <a:t>Xmatrix_1 = [1.21, 0.43, 0.43; 0.43, 1.21, 0.43; 0.43, 0.43, 1.21]; 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Z_km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= Rmatrix_1 * 1 + j * Xmatrix_1 * 1;</a:t>
            </a:r>
          </a:p>
          <a:p>
            <a:pPr lvl="1"/>
            <a:r>
              <a:rPr lang="pl-PL" sz="800" dirty="0">
                <a:solidFill>
                  <a:srgbClr val="000000"/>
                </a:solidFill>
                <a:latin typeface="Courier New" panose="02070309020205020404" pitchFamily="49" charset="0"/>
              </a:rPr>
              <a:t>Y_km = inv(Z_km);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800" dirty="0">
                <a:solidFill>
                  <a:srgbClr val="028009"/>
                </a:solidFill>
                <a:latin typeface="Courier New" panose="02070309020205020404" pitchFamily="49" charset="0"/>
              </a:rPr>
              <a:t>% line 2</a:t>
            </a:r>
          </a:p>
          <a:p>
            <a:pPr lvl="1"/>
            <a:r>
              <a:rPr lang="fr-FR" sz="800" dirty="0">
                <a:solidFill>
                  <a:srgbClr val="000000"/>
                </a:solidFill>
                <a:latin typeface="Courier New" panose="02070309020205020404" pitchFamily="49" charset="0"/>
              </a:rPr>
              <a:t>Rmatrix_2 = [1.19, 0.23, 0.23; 0.23, 1.19, 0.23; 0.23, 0.23, 1.19]; </a:t>
            </a:r>
          </a:p>
          <a:p>
            <a:pPr lvl="1"/>
            <a:r>
              <a:rPr lang="fr-FR" sz="800" dirty="0">
                <a:solidFill>
                  <a:srgbClr val="000000"/>
                </a:solidFill>
                <a:latin typeface="Courier New" panose="02070309020205020404" pitchFamily="49" charset="0"/>
              </a:rPr>
              <a:t>Xmatrix_2 = [1.21, 0.49, 0.49; 0.49, 1.21, 0.49; 0.49, 0.49, 1.21]; </a:t>
            </a:r>
          </a:p>
          <a:p>
            <a:pPr lvl="1"/>
            <a:r>
              <a:rPr lang="fr-F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Z_mn</a:t>
            </a:r>
            <a:r>
              <a:rPr lang="fr-F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= Rmatrix_2 * 1 + j * Xmatrix_2 * 1;</a:t>
            </a:r>
          </a:p>
          <a:p>
            <a:pPr lvl="1"/>
            <a:r>
              <a:rPr lang="pl-PL" sz="800" dirty="0">
                <a:solidFill>
                  <a:srgbClr val="000000"/>
                </a:solidFill>
                <a:latin typeface="Courier New" panose="02070309020205020404" pitchFamily="49" charset="0"/>
              </a:rPr>
              <a:t>Y_mn = inv(Z_mn);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800" dirty="0">
                <a:solidFill>
                  <a:srgbClr val="028009"/>
                </a:solidFill>
                <a:latin typeface="Courier New" panose="02070309020205020404" pitchFamily="49" charset="0"/>
              </a:rPr>
              <a:t>% load</a:t>
            </a:r>
          </a:p>
          <a:p>
            <a:pPr lvl="1"/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= 500 + j * 0;</a:t>
            </a:r>
          </a:p>
          <a:p>
            <a:pPr lvl="1"/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S_n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= [</a:t>
            </a:r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/3; </a:t>
            </a:r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/3; </a:t>
            </a:r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/3];</a:t>
            </a:r>
          </a:p>
          <a:p>
            <a:pPr lvl="1"/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V_load_mag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= 13.8;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Z_LN = 1000*V_load_mag^2/</a:t>
            </a:r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conj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1"/>
            <a:r>
              <a:rPr lang="pl-PL" sz="800" dirty="0">
                <a:solidFill>
                  <a:srgbClr val="000000"/>
                </a:solidFill>
                <a:latin typeface="Courier New" panose="02070309020205020404" pitchFamily="49" charset="0"/>
              </a:rPr>
              <a:t>Z_n = [Z_LN, 0, 0; 0, Z_LN, 0; 0, 0, Z_LN];</a:t>
            </a:r>
          </a:p>
          <a:p>
            <a:pPr lvl="1"/>
            <a:r>
              <a:rPr lang="pt-BR" sz="800" dirty="0">
                <a:solidFill>
                  <a:srgbClr val="000000"/>
                </a:solidFill>
                <a:latin typeface="Courier New" panose="02070309020205020404" pitchFamily="49" charset="0"/>
              </a:rPr>
              <a:t>Y_n = inv(Z_n);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800" dirty="0">
                <a:solidFill>
                  <a:srgbClr val="028009"/>
                </a:solidFill>
                <a:latin typeface="Courier New" panose="02070309020205020404" pitchFamily="49" charset="0"/>
              </a:rPr>
              <a:t>% system Y matrix</a:t>
            </a:r>
          </a:p>
          <a:p>
            <a:pPr lvl="1"/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Y = [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Y_km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, -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Y_km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(3,3); </a:t>
            </a:r>
            <a:r>
              <a:rPr lang="es-ES" sz="800" dirty="0">
                <a:solidFill>
                  <a:srgbClr val="0E00FF"/>
                </a:solidFill>
                <a:latin typeface="Courier New" panose="02070309020205020404" pitchFamily="49" charset="0"/>
              </a:rPr>
              <a:t>...</a:t>
            </a:r>
          </a:p>
          <a:p>
            <a:pPr lvl="1"/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-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Y_km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Y_km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Y_mn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, -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Y_mn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s-ES" sz="800" dirty="0">
                <a:solidFill>
                  <a:srgbClr val="0E00FF"/>
                </a:solidFill>
                <a:latin typeface="Courier New" panose="02070309020205020404" pitchFamily="49" charset="0"/>
              </a:rPr>
              <a:t>...</a:t>
            </a:r>
          </a:p>
          <a:p>
            <a:pPr lvl="1"/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(3,3), -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Y_mn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Y_mn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s-E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Y_n</a:t>
            </a:r>
            <a:r>
              <a:rPr lang="es-ES" sz="8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800" dirty="0">
                <a:solidFill>
                  <a:srgbClr val="028009"/>
                </a:solidFill>
                <a:latin typeface="Courier New" panose="02070309020205020404" pitchFamily="49" charset="0"/>
              </a:rPr>
              <a:t>%% initialization</a:t>
            </a:r>
          </a:p>
          <a:p>
            <a:pPr lvl="1"/>
            <a:r>
              <a:rPr lang="fr-F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I_source</a:t>
            </a:r>
            <a:r>
              <a:rPr lang="fr-F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= [(1.02*13800/3^0.5)/5; (1.02*13800/3^0.5)/5 * (-1/2-j*3^0.5/2); (1.02*13800/3^0.5)/5 * (-1/2+j*3^0.5/2)];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I_0 = zeros(9, 1);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I_0(1:3, :) = </a:t>
            </a:r>
            <a:r>
              <a:rPr lang="en-US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I_source</a:t>
            </a:r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lvl="1"/>
            <a:r>
              <a:rPr lang="en-US" sz="800" dirty="0">
                <a:solidFill>
                  <a:srgbClr val="000000"/>
                </a:solidFill>
                <a:latin typeface="Courier New" panose="02070309020205020404" pitchFamily="49" charset="0"/>
              </a:rPr>
              <a:t>V_0 = Y\I_0;  </a:t>
            </a:r>
            <a:r>
              <a:rPr lang="en-US" sz="800" dirty="0">
                <a:solidFill>
                  <a:srgbClr val="028009"/>
                </a:solidFill>
                <a:latin typeface="Courier New" panose="02070309020205020404" pitchFamily="49" charset="0"/>
              </a:rPr>
              <a:t>% for a constant impedance load, we do not have to perform iterations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E4BA411-01B3-4B24-BEB6-8A08C4A62A1A}"/>
              </a:ext>
            </a:extLst>
          </p:cNvPr>
          <p:cNvSpPr/>
          <p:nvPr/>
        </p:nvSpPr>
        <p:spPr bwMode="auto">
          <a:xfrm>
            <a:off x="106680" y="4921973"/>
            <a:ext cx="1318260" cy="953047"/>
          </a:xfrm>
          <a:prstGeom prst="wedgeRoundRectCallout">
            <a:avLst>
              <a:gd name="adj1" fmla="val 74582"/>
              <a:gd name="adj2" fmla="val 5636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A constant-Z load does not need a compensation current. This is the final voltage vector.</a:t>
            </a:r>
          </a:p>
        </p:txBody>
      </p:sp>
    </p:spTree>
    <p:extLst>
      <p:ext uri="{BB962C8B-B14F-4D97-AF65-F5344CB8AC3E}">
        <p14:creationId xmlns:p14="http://schemas.microsoft.com/office/powerpoint/2010/main" val="355079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Overall Structure of Solving Power Flow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572" y="4254676"/>
            <a:ext cx="862148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figure illustrates how the OpenDSS puts all the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delivery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elements and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conversion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together to perform a solution.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delivery elements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one point to another.</a:t>
            </a:r>
          </a:p>
          <a:p>
            <a:pPr marL="7429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Line, transformer, capacitor and reactor, etc.</a:t>
            </a:r>
          </a:p>
          <a:p>
            <a:pPr marL="2857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conversion elements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from electrical form to some other form, or vice versa.</a:t>
            </a:r>
          </a:p>
          <a:p>
            <a:pPr marL="7429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and generator,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F9275-98BB-4C28-97E1-7B7A1B15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2" y="772696"/>
            <a:ext cx="5791072" cy="34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4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D57A1-2E5E-4513-99C0-D1F6B8CEC222}"/>
              </a:ext>
            </a:extLst>
          </p:cNvPr>
          <p:cNvSpPr/>
          <p:nvPr/>
        </p:nvSpPr>
        <p:spPr>
          <a:xfrm>
            <a:off x="578044" y="962144"/>
            <a:ext cx="7811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Result Comparison: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CF0E3F-7461-48A7-8DD2-D1F62DF81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241581"/>
              </p:ext>
            </p:extLst>
          </p:nvPr>
        </p:nvGraphicFramePr>
        <p:xfrm>
          <a:off x="982980" y="2716530"/>
          <a:ext cx="2628900" cy="1714500"/>
        </p:xfrm>
        <a:graphic>
          <a:graphicData uri="http://schemas.openxmlformats.org/drawingml/2006/table">
            <a:tbl>
              <a:tblPr/>
              <a:tblGrid>
                <a:gridCol w="1090376">
                  <a:extLst>
                    <a:ext uri="{9D8B030D-6E8A-4147-A177-3AD203B41FA5}">
                      <a16:colId xmlns:a16="http://schemas.microsoft.com/office/drawing/2014/main" val="1881213938"/>
                    </a:ext>
                  </a:extLst>
                </a:gridCol>
                <a:gridCol w="861009">
                  <a:extLst>
                    <a:ext uri="{9D8B030D-6E8A-4147-A177-3AD203B41FA5}">
                      <a16:colId xmlns:a16="http://schemas.microsoft.com/office/drawing/2014/main" val="2147376236"/>
                    </a:ext>
                  </a:extLst>
                </a:gridCol>
                <a:gridCol w="677515">
                  <a:extLst>
                    <a:ext uri="{9D8B030D-6E8A-4147-A177-3AD203B41FA5}">
                      <a16:colId xmlns:a16="http://schemas.microsoft.com/office/drawing/2014/main" val="17455001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8021.87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40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-4010.58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-6947.34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625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-4011.28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6946.94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229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8012.36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37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-4019.97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-6930.94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683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-3992.39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6946.87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550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7992.16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414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-4022.89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-6905.93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310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-3969.27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6936.89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73714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E4AED35-DB57-42FC-9DFF-E99882E9C49C}"/>
              </a:ext>
            </a:extLst>
          </p:cNvPr>
          <p:cNvSpPr/>
          <p:nvPr/>
        </p:nvSpPr>
        <p:spPr>
          <a:xfrm>
            <a:off x="666731" y="5202674"/>
            <a:ext cx="3499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Computed voltages (volts) using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1FD93-F24F-46F2-8E1D-AC6B424568FC}"/>
              </a:ext>
            </a:extLst>
          </p:cNvPr>
          <p:cNvSpPr/>
          <p:nvPr/>
        </p:nvSpPr>
        <p:spPr>
          <a:xfrm>
            <a:off x="1156065" y="2124343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Node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DAA0A-E73F-4000-8BD0-339C8B8AB672}"/>
              </a:ext>
            </a:extLst>
          </p:cNvPr>
          <p:cNvSpPr/>
          <p:nvPr/>
        </p:nvSpPr>
        <p:spPr>
          <a:xfrm>
            <a:off x="2215245" y="2124343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Real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F1564-82A1-4EDC-B8C6-70EB758EC6EB}"/>
              </a:ext>
            </a:extLst>
          </p:cNvPr>
          <p:cNvSpPr/>
          <p:nvPr/>
        </p:nvSpPr>
        <p:spPr>
          <a:xfrm>
            <a:off x="2794365" y="2124343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Imaginary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14F3CB-A003-4110-B4B3-439E8F451455}"/>
              </a:ext>
            </a:extLst>
          </p:cNvPr>
          <p:cNvCxnSpPr>
            <a:cxnSpLocks/>
          </p:cNvCxnSpPr>
          <p:nvPr/>
        </p:nvCxnSpPr>
        <p:spPr bwMode="auto">
          <a:xfrm>
            <a:off x="1440180" y="2453640"/>
            <a:ext cx="0" cy="16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A0C3A5-3260-4ED8-9928-B4F6667594D8}"/>
              </a:ext>
            </a:extLst>
          </p:cNvPr>
          <p:cNvCxnSpPr>
            <a:cxnSpLocks/>
          </p:cNvCxnSpPr>
          <p:nvPr/>
        </p:nvCxnSpPr>
        <p:spPr bwMode="auto">
          <a:xfrm>
            <a:off x="2506980" y="245745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F50EBB-2249-4D16-A8C0-999AF36519C9}"/>
              </a:ext>
            </a:extLst>
          </p:cNvPr>
          <p:cNvCxnSpPr>
            <a:cxnSpLocks/>
          </p:cNvCxnSpPr>
          <p:nvPr/>
        </p:nvCxnSpPr>
        <p:spPr bwMode="auto">
          <a:xfrm>
            <a:off x="3291840" y="2453640"/>
            <a:ext cx="0" cy="16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B16C47-ED6B-407E-A1A4-D75370B91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33187"/>
              </p:ext>
            </p:extLst>
          </p:nvPr>
        </p:nvGraphicFramePr>
        <p:xfrm>
          <a:off x="5257800" y="2686050"/>
          <a:ext cx="2628900" cy="1714500"/>
        </p:xfrm>
        <a:graphic>
          <a:graphicData uri="http://schemas.openxmlformats.org/drawingml/2006/table">
            <a:tbl>
              <a:tblPr/>
              <a:tblGrid>
                <a:gridCol w="1090376">
                  <a:extLst>
                    <a:ext uri="{9D8B030D-6E8A-4147-A177-3AD203B41FA5}">
                      <a16:colId xmlns:a16="http://schemas.microsoft.com/office/drawing/2014/main" val="1881213938"/>
                    </a:ext>
                  </a:extLst>
                </a:gridCol>
                <a:gridCol w="861009">
                  <a:extLst>
                    <a:ext uri="{9D8B030D-6E8A-4147-A177-3AD203B41FA5}">
                      <a16:colId xmlns:a16="http://schemas.microsoft.com/office/drawing/2014/main" val="2147376236"/>
                    </a:ext>
                  </a:extLst>
                </a:gridCol>
                <a:gridCol w="677515">
                  <a:extLst>
                    <a:ext uri="{9D8B030D-6E8A-4147-A177-3AD203B41FA5}">
                      <a16:colId xmlns:a16="http://schemas.microsoft.com/office/drawing/2014/main" val="17455001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8021.87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40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-4010.94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-6947.14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625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-4010.94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6947.14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229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8012.38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37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-4019.51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-6931.23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683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-3992.87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6946.61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550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7992.17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414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-4022.66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-6906.08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310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-3969.51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6936.77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737146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9DBDFF5-2F72-4C5A-8154-F96714C5CC10}"/>
              </a:ext>
            </a:extLst>
          </p:cNvPr>
          <p:cNvSpPr/>
          <p:nvPr/>
        </p:nvSpPr>
        <p:spPr>
          <a:xfrm>
            <a:off x="4941551" y="5172194"/>
            <a:ext cx="3587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Exported voltages (volts) from OpenDSS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1E834-4F7B-4649-91DB-E55427667246}"/>
              </a:ext>
            </a:extLst>
          </p:cNvPr>
          <p:cNvSpPr/>
          <p:nvPr/>
        </p:nvSpPr>
        <p:spPr>
          <a:xfrm>
            <a:off x="5430885" y="2093863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Node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2B5C2B-89F4-47AB-ABE5-0D35415687C6}"/>
              </a:ext>
            </a:extLst>
          </p:cNvPr>
          <p:cNvSpPr/>
          <p:nvPr/>
        </p:nvSpPr>
        <p:spPr>
          <a:xfrm>
            <a:off x="6490065" y="2093863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Real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9CB708-E3EE-4951-AC78-B95FD4D41C46}"/>
              </a:ext>
            </a:extLst>
          </p:cNvPr>
          <p:cNvSpPr/>
          <p:nvPr/>
        </p:nvSpPr>
        <p:spPr>
          <a:xfrm>
            <a:off x="7069185" y="2093863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Imaginary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5847BA-A5DC-44F8-BD54-459F42F11BE6}"/>
              </a:ext>
            </a:extLst>
          </p:cNvPr>
          <p:cNvCxnSpPr>
            <a:cxnSpLocks/>
          </p:cNvCxnSpPr>
          <p:nvPr/>
        </p:nvCxnSpPr>
        <p:spPr bwMode="auto">
          <a:xfrm>
            <a:off x="5715000" y="2423160"/>
            <a:ext cx="0" cy="16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CDB342-A1F3-4352-AC3D-9F2F7D52106D}"/>
              </a:ext>
            </a:extLst>
          </p:cNvPr>
          <p:cNvCxnSpPr>
            <a:cxnSpLocks/>
          </p:cNvCxnSpPr>
          <p:nvPr/>
        </p:nvCxnSpPr>
        <p:spPr bwMode="auto">
          <a:xfrm>
            <a:off x="6781800" y="242697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829E8D-8675-41BA-95C2-C1B6EC814B3C}"/>
              </a:ext>
            </a:extLst>
          </p:cNvPr>
          <p:cNvCxnSpPr>
            <a:cxnSpLocks/>
          </p:cNvCxnSpPr>
          <p:nvPr/>
        </p:nvCxnSpPr>
        <p:spPr bwMode="auto">
          <a:xfrm>
            <a:off x="7566660" y="2423160"/>
            <a:ext cx="0" cy="16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93238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 Example 2: Constant-PQ Load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AAA8F2-B042-4DBE-82BD-22A04F84F8A1}"/>
              </a:ext>
            </a:extLst>
          </p:cNvPr>
          <p:cNvGrpSpPr/>
          <p:nvPr/>
        </p:nvGrpSpPr>
        <p:grpSpPr>
          <a:xfrm>
            <a:off x="1197746" y="1177193"/>
            <a:ext cx="7254689" cy="1684060"/>
            <a:chOff x="1476534" y="1126609"/>
            <a:chExt cx="7254689" cy="16840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0C8021-A007-4ECC-A386-0A6CB10D70B9}"/>
                </a:ext>
              </a:extLst>
            </p:cNvPr>
            <p:cNvSpPr/>
            <p:nvPr/>
          </p:nvSpPr>
          <p:spPr bwMode="auto">
            <a:xfrm>
              <a:off x="2736218" y="1424780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8B57CB-0053-439E-A000-7370A61EB7CA}"/>
                </a:ext>
              </a:extLst>
            </p:cNvPr>
            <p:cNvGrpSpPr/>
            <p:nvPr/>
          </p:nvGrpSpPr>
          <p:grpSpPr>
            <a:xfrm>
              <a:off x="1802765" y="1492250"/>
              <a:ext cx="649673" cy="241300"/>
              <a:chOff x="1790700" y="1593850"/>
              <a:chExt cx="649673" cy="2413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53CA6E-DD1C-459E-8DC8-4AE6A6A6716D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047CA9-D816-4689-B1CB-0FB42CD6E755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0D22E4-2D05-42D8-A36C-7C2BD773AD9F}"/>
                  </a:ext>
                </a:extLst>
              </p:cNvPr>
              <p:cNvCxnSpPr>
                <a:stCxn id="3" idx="1"/>
                <a:endCxn id="6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3C54BC-0AEF-4B4F-AF73-A5900CB0098A}"/>
                </a:ext>
              </a:extLst>
            </p:cNvPr>
            <p:cNvGrpSpPr/>
            <p:nvPr/>
          </p:nvGrpSpPr>
          <p:grpSpPr>
            <a:xfrm>
              <a:off x="1802765" y="1889919"/>
              <a:ext cx="649673" cy="241300"/>
              <a:chOff x="1790700" y="1593850"/>
              <a:chExt cx="649673" cy="2413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B5927-C99A-4E01-9E24-9872D2129BC2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A44B89-44CA-49E6-AD9A-C5E18735544C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4ECB5D8-1453-43AA-BE90-D0E49FD665B6}"/>
                  </a:ext>
                </a:extLst>
              </p:cNvPr>
              <p:cNvCxnSpPr>
                <a:stCxn id="13" idx="1"/>
                <a:endCxn id="14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DDA8AF-3696-4CB0-8BFC-C6742279F8A8}"/>
                </a:ext>
              </a:extLst>
            </p:cNvPr>
            <p:cNvGrpSpPr/>
            <p:nvPr/>
          </p:nvGrpSpPr>
          <p:grpSpPr>
            <a:xfrm>
              <a:off x="1802765" y="2287588"/>
              <a:ext cx="649673" cy="241300"/>
              <a:chOff x="1790700" y="1593850"/>
              <a:chExt cx="649673" cy="2413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C38549-F0AE-4909-BF39-77E65AA0A784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FF8897-4891-4B4F-B38E-B60A2796CDCF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1CE6BF-B8B7-4DEC-BA4F-0A8D777CE4C5}"/>
                  </a:ext>
                </a:extLst>
              </p:cNvPr>
              <p:cNvCxnSpPr>
                <a:stCxn id="17" idx="1"/>
                <a:endCxn id="19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164A26-44C6-4E14-B4DD-6B88394A606D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1581309" y="16129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539A32-1802-4200-A96C-68EC7AF189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81309" y="2015331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9F1269-5540-4B30-A637-7A1305B3C6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8928" y="24130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A2591D-A744-4D32-ABD6-84236AD81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3690" y="1610518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3F5762-4FAB-4E40-9E9B-A01E58D9F3AC}"/>
                </a:ext>
              </a:extLst>
            </p:cNvPr>
            <p:cNvGrpSpPr/>
            <p:nvPr/>
          </p:nvGrpSpPr>
          <p:grpSpPr>
            <a:xfrm>
              <a:off x="1476534" y="2758282"/>
              <a:ext cx="233363" cy="52387"/>
              <a:chOff x="1473994" y="2859882"/>
              <a:chExt cx="233363" cy="5238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5BA674E-2F16-4133-B0C1-79E0684527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68870A-586A-489E-AFB6-C8B04ADD0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25C543-A274-423F-989E-D1EAC63BC8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424030D-E9C8-474A-860F-407E8D9E29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6627AB-1AE9-4592-A081-4E7AC7025B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A035F19-8C04-4C09-AC0A-C0FA46CB2DA6}"/>
                </a:ext>
              </a:extLst>
            </p:cNvPr>
            <p:cNvCxnSpPr>
              <a:cxnSpLocks/>
              <a:stCxn id="48" idx="2"/>
              <a:endCxn id="3" idx="3"/>
            </p:cNvCxnSpPr>
            <p:nvPr/>
          </p:nvCxnSpPr>
          <p:spPr bwMode="auto">
            <a:xfrm flipH="1" flipV="1">
              <a:off x="2452438" y="1612900"/>
              <a:ext cx="480229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ED4664-EA49-46C4-81CE-1F2AB6947D02}"/>
                </a:ext>
              </a:extLst>
            </p:cNvPr>
            <p:cNvCxnSpPr>
              <a:cxnSpLocks/>
              <a:stCxn id="51" idx="2"/>
              <a:endCxn id="13" idx="3"/>
            </p:cNvCxnSpPr>
            <p:nvPr/>
          </p:nvCxnSpPr>
          <p:spPr bwMode="auto">
            <a:xfrm flipH="1" flipV="1">
              <a:off x="2452438" y="2010569"/>
              <a:ext cx="4802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24EC34-0CB0-4554-9CA9-DB61AFDC2930}"/>
                </a:ext>
              </a:extLst>
            </p:cNvPr>
            <p:cNvCxnSpPr>
              <a:cxnSpLocks/>
              <a:stCxn id="52" idx="2"/>
              <a:endCxn id="17" idx="3"/>
            </p:cNvCxnSpPr>
            <p:nvPr/>
          </p:nvCxnSpPr>
          <p:spPr bwMode="auto">
            <a:xfrm flipH="1">
              <a:off x="2452438" y="2405857"/>
              <a:ext cx="482610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ADFC03-B16B-4396-89B3-CF1CD83D1978}"/>
                </a:ext>
              </a:extLst>
            </p:cNvPr>
            <p:cNvSpPr/>
            <p:nvPr/>
          </p:nvSpPr>
          <p:spPr bwMode="auto">
            <a:xfrm>
              <a:off x="29326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2D2092-8104-448F-8206-614432AB2BF5}"/>
                </a:ext>
              </a:extLst>
            </p:cNvPr>
            <p:cNvSpPr/>
            <p:nvPr/>
          </p:nvSpPr>
          <p:spPr bwMode="auto">
            <a:xfrm>
              <a:off x="2932667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07B628-2DFF-4E80-B5E2-8D29FA45AAF7}"/>
                </a:ext>
              </a:extLst>
            </p:cNvPr>
            <p:cNvSpPr/>
            <p:nvPr/>
          </p:nvSpPr>
          <p:spPr bwMode="auto">
            <a:xfrm>
              <a:off x="2935048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D297AAB-56F9-4F1E-85CC-31F10A918AC3}"/>
                </a:ext>
              </a:extLst>
            </p:cNvPr>
            <p:cNvSpPr/>
            <p:nvPr/>
          </p:nvSpPr>
          <p:spPr>
            <a:xfrm>
              <a:off x="1622040" y="1167884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65FC4F-0608-4043-8FE1-418A82DC97A3}"/>
                </a:ext>
              </a:extLst>
            </p:cNvPr>
            <p:cNvSpPr/>
            <p:nvPr/>
          </p:nvSpPr>
          <p:spPr>
            <a:xfrm>
              <a:off x="2668202" y="112819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BC36BBB-FDD6-4324-9F29-45726DE0DE2E}"/>
                </a:ext>
              </a:extLst>
            </p:cNvPr>
            <p:cNvSpPr/>
            <p:nvPr/>
          </p:nvSpPr>
          <p:spPr>
            <a:xfrm>
              <a:off x="4738933" y="1126609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56A3BD-7448-433A-96CF-62D3E465F785}"/>
                </a:ext>
              </a:extLst>
            </p:cNvPr>
            <p:cNvSpPr/>
            <p:nvPr/>
          </p:nvSpPr>
          <p:spPr>
            <a:xfrm>
              <a:off x="6682351" y="1136134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1D8376-B6F1-426B-81B1-739983723A77}"/>
                </a:ext>
              </a:extLst>
            </p:cNvPr>
            <p:cNvSpPr/>
            <p:nvPr/>
          </p:nvSpPr>
          <p:spPr>
            <a:xfrm>
              <a:off x="2831057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71C725F-EAF2-4AD5-AED9-CD6B8D3A5625}"/>
                </a:ext>
              </a:extLst>
            </p:cNvPr>
            <p:cNvSpPr/>
            <p:nvPr/>
          </p:nvSpPr>
          <p:spPr>
            <a:xfrm>
              <a:off x="2831057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E5DE84A-9466-4D81-83E0-9F811848FAE0}"/>
                </a:ext>
              </a:extLst>
            </p:cNvPr>
            <p:cNvSpPr/>
            <p:nvPr/>
          </p:nvSpPr>
          <p:spPr>
            <a:xfrm>
              <a:off x="2835819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7C74E3-34C9-414D-9613-584887678816}"/>
                </a:ext>
              </a:extLst>
            </p:cNvPr>
            <p:cNvSpPr/>
            <p:nvPr/>
          </p:nvSpPr>
          <p:spPr bwMode="auto">
            <a:xfrm>
              <a:off x="477933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C7F47E2-1BB5-46FD-8CD0-9089E5DFF52D}"/>
                </a:ext>
              </a:extLst>
            </p:cNvPr>
            <p:cNvSpPr/>
            <p:nvPr/>
          </p:nvSpPr>
          <p:spPr bwMode="auto">
            <a:xfrm>
              <a:off x="4975780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5ECBF0-4E1B-4B53-B24D-CBD04B04CC51}"/>
                </a:ext>
              </a:extLst>
            </p:cNvPr>
            <p:cNvSpPr/>
            <p:nvPr/>
          </p:nvSpPr>
          <p:spPr bwMode="auto">
            <a:xfrm>
              <a:off x="497578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F0E6FCE-AFD0-49F2-A665-C65DEBE026C9}"/>
                </a:ext>
              </a:extLst>
            </p:cNvPr>
            <p:cNvSpPr/>
            <p:nvPr/>
          </p:nvSpPr>
          <p:spPr bwMode="auto">
            <a:xfrm>
              <a:off x="497816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320024F-DDB8-49F2-86ED-44C85654F16E}"/>
                </a:ext>
              </a:extLst>
            </p:cNvPr>
            <p:cNvSpPr/>
            <p:nvPr/>
          </p:nvSpPr>
          <p:spPr>
            <a:xfrm>
              <a:off x="487417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A96915-89F6-47E6-836D-84BA3A5614B8}"/>
                </a:ext>
              </a:extLst>
            </p:cNvPr>
            <p:cNvSpPr/>
            <p:nvPr/>
          </p:nvSpPr>
          <p:spPr>
            <a:xfrm>
              <a:off x="487417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706E0FF-06FA-4D44-BD0D-6FFF1FF1EF91}"/>
                </a:ext>
              </a:extLst>
            </p:cNvPr>
            <p:cNvSpPr/>
            <p:nvPr/>
          </p:nvSpPr>
          <p:spPr>
            <a:xfrm>
              <a:off x="487893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8808A3-DF21-4E07-BC1D-B308E4B157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6" y="1615281"/>
              <a:ext cx="19792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049C1F-9373-4A97-964F-851643F4E7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5" y="2012951"/>
              <a:ext cx="19744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D76247-9861-45E5-A38F-7E88B8EEC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4" y="2410619"/>
              <a:ext cx="19792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1AA5CCD-10B9-4A3F-B543-582DFB787CC6}"/>
                </a:ext>
              </a:extLst>
            </p:cNvPr>
            <p:cNvSpPr/>
            <p:nvPr/>
          </p:nvSpPr>
          <p:spPr bwMode="auto">
            <a:xfrm>
              <a:off x="677958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4A66C2-CE9A-47D9-8766-BCA18870F246}"/>
                </a:ext>
              </a:extLst>
            </p:cNvPr>
            <p:cNvSpPr/>
            <p:nvPr/>
          </p:nvSpPr>
          <p:spPr bwMode="auto">
            <a:xfrm>
              <a:off x="69712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B4E10F6-732E-4A96-AC20-CDDB7D0C5504}"/>
                </a:ext>
              </a:extLst>
            </p:cNvPr>
            <p:cNvSpPr/>
            <p:nvPr/>
          </p:nvSpPr>
          <p:spPr bwMode="auto">
            <a:xfrm>
              <a:off x="697603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C551825-289A-40A6-B16C-A7611F8FB6CA}"/>
                </a:ext>
              </a:extLst>
            </p:cNvPr>
            <p:cNvSpPr/>
            <p:nvPr/>
          </p:nvSpPr>
          <p:spPr bwMode="auto">
            <a:xfrm>
              <a:off x="697841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986AB-5269-4290-ADEA-152F7F2A7A1F}"/>
                </a:ext>
              </a:extLst>
            </p:cNvPr>
            <p:cNvSpPr/>
            <p:nvPr/>
          </p:nvSpPr>
          <p:spPr>
            <a:xfrm>
              <a:off x="687442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16EDE9-72DB-40E8-8C4D-F617FC4E4016}"/>
                </a:ext>
              </a:extLst>
            </p:cNvPr>
            <p:cNvSpPr/>
            <p:nvPr/>
          </p:nvSpPr>
          <p:spPr>
            <a:xfrm>
              <a:off x="687442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811537-0A71-4032-A15B-131C7FDC248B}"/>
                </a:ext>
              </a:extLst>
            </p:cNvPr>
            <p:cNvSpPr/>
            <p:nvPr/>
          </p:nvSpPr>
          <p:spPr>
            <a:xfrm>
              <a:off x="687918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785D81-EBC0-4FFE-B041-FDCE537DD6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1615282"/>
              <a:ext cx="1930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F87144-BE7E-4CF7-95BB-1FDE9961B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2011363"/>
              <a:ext cx="1941844" cy="1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9D9984-A98F-4973-824F-217E62CFCB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39" y="2406650"/>
              <a:ext cx="1944226" cy="39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72F75C5-E3B9-4AB6-B21A-C5EB2AB99569}"/>
                </a:ext>
              </a:extLst>
            </p:cNvPr>
            <p:cNvSpPr/>
            <p:nvPr/>
          </p:nvSpPr>
          <p:spPr>
            <a:xfrm>
              <a:off x="3646103" y="134885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F28098-FC8B-47F7-B506-7E4BE3ACEEA0}"/>
                </a:ext>
              </a:extLst>
            </p:cNvPr>
            <p:cNvSpPr/>
            <p:nvPr/>
          </p:nvSpPr>
          <p:spPr>
            <a:xfrm>
              <a:off x="5798753" y="1344096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EAFB68-4AEE-4CE7-9A90-83123FB8E0DA}"/>
                </a:ext>
              </a:extLst>
            </p:cNvPr>
            <p:cNvGrpSpPr/>
            <p:nvPr/>
          </p:nvGrpSpPr>
          <p:grpSpPr>
            <a:xfrm>
              <a:off x="7031832" y="1559633"/>
              <a:ext cx="1035608" cy="1251035"/>
              <a:chOff x="7246131" y="1478671"/>
              <a:chExt cx="1035608" cy="125103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D9FE544-5E9B-4C7E-86BF-15BCB99BE49C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F3B2445-5D26-4BD2-B10A-31A7121AD896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897DA3F-62A5-41D6-9098-10A9550791A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52312F6-459B-45ED-A190-AA879AA54647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ED4E61C-DD0A-4EFD-B757-1755C9DF1E9D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E1A1BBE-30B6-4FCD-8AC5-D8F82825F50F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91D3AD7-356F-4205-8A2E-DB3300D356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A54B63A-4DE1-4DA7-BDDA-15CD612E9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1DBAD8D-C3AF-4339-BC3D-87C7FE290F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DAE100F-A1BE-4C2C-A8BA-F7F94E734E15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C9D0BE1-CFB2-4758-9168-8BF5105B6F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7965D30-922F-4714-8581-E8107708E9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93BA4A14-5DF0-4CE6-B107-8AFACF5DDF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C9F6AA4-AE60-42E1-9F3B-4AE075AFC3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A5AF7DA-5B4F-4C64-AD7B-6C01D6BBB3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941214-30C6-4316-9645-0181127F3A43}"/>
                  </a:ext>
                </a:extLst>
              </p:cNvPr>
              <p:cNvCxnSpPr>
                <a:cxnSpLocks/>
                <a:endCxn id="124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C7B7031-19BB-4205-B367-FC390337F0BA}"/>
                </a:ext>
              </a:extLst>
            </p:cNvPr>
            <p:cNvSpPr/>
            <p:nvPr/>
          </p:nvSpPr>
          <p:spPr>
            <a:xfrm>
              <a:off x="7310176" y="1238120"/>
              <a:ext cx="14210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 (const. PQ)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0643C6-FFAC-493C-9F9B-59409D07973D}"/>
              </a:ext>
            </a:extLst>
          </p:cNvPr>
          <p:cNvSpPr/>
          <p:nvPr/>
        </p:nvSpPr>
        <p:spPr>
          <a:xfrm>
            <a:off x="1121869" y="2934553"/>
            <a:ext cx="7668665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OpenDSS model: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Clear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//-------------- Define a new circuit --------------------//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circuit.experiment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//---------------Define a Voltage source------------------//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Edit "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Vsource.source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 phases=3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basekv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=13.8 Pu=1.02 bus1=K R1=5 X1=0 R0=5 X0=0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//----------------- Define line codes  --------------------//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 LineCode.Code1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nphases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3 Units= mi    			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~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Rmatrix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(0.62 | 0.17 0.62 | 0.17 0.17 0.62 )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~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Xmatrix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(1.21 | 0.43 1.21 | 0.43 0.43 1.21 )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 LineCode.Code2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nphases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3 Units= mi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~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Rmatrix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(1.19 | 0.23 1.19 | 0.23 0.23 1.19 )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~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Xmatrix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(1.21 | 0.49 1.21 | 0.49 0.49 1.21 )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… (continued)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F4B36FC-59C9-4EEC-800F-F55A84F2BA5E}"/>
              </a:ext>
            </a:extLst>
          </p:cNvPr>
          <p:cNvSpPr/>
          <p:nvPr/>
        </p:nvSpPr>
        <p:spPr bwMode="auto">
          <a:xfrm>
            <a:off x="6545580" y="2735580"/>
            <a:ext cx="381000" cy="1371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AA3AB9-CA7C-4AC9-9A2B-80961FB5827D}"/>
                  </a:ext>
                </a:extLst>
              </p:cNvPr>
              <p:cNvSpPr txBox="1"/>
              <p:nvPr/>
            </p:nvSpPr>
            <p:spPr>
              <a:xfrm>
                <a:off x="6476143" y="2895600"/>
                <a:ext cx="5606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𝑗𝑄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AA3AB9-CA7C-4AC9-9A2B-80961FB58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143" y="2895600"/>
                <a:ext cx="560666" cy="215444"/>
              </a:xfrm>
              <a:prstGeom prst="rect">
                <a:avLst/>
              </a:prstGeom>
              <a:blipFill>
                <a:blip r:embed="rId3"/>
                <a:stretch>
                  <a:fillRect l="-6522" r="-9783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729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Example 2: Constant-PQ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AAA8F2-B042-4DBE-82BD-22A04F84F8A1}"/>
              </a:ext>
            </a:extLst>
          </p:cNvPr>
          <p:cNvGrpSpPr/>
          <p:nvPr/>
        </p:nvGrpSpPr>
        <p:grpSpPr>
          <a:xfrm>
            <a:off x="1197746" y="1177193"/>
            <a:ext cx="7237594" cy="1684060"/>
            <a:chOff x="1476534" y="1126609"/>
            <a:chExt cx="7237594" cy="16840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0C8021-A007-4ECC-A386-0A6CB10D70B9}"/>
                </a:ext>
              </a:extLst>
            </p:cNvPr>
            <p:cNvSpPr/>
            <p:nvPr/>
          </p:nvSpPr>
          <p:spPr bwMode="auto">
            <a:xfrm>
              <a:off x="2736218" y="1424780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8B57CB-0053-439E-A000-7370A61EB7CA}"/>
                </a:ext>
              </a:extLst>
            </p:cNvPr>
            <p:cNvGrpSpPr/>
            <p:nvPr/>
          </p:nvGrpSpPr>
          <p:grpSpPr>
            <a:xfrm>
              <a:off x="1802765" y="1492250"/>
              <a:ext cx="649673" cy="241300"/>
              <a:chOff x="1790700" y="1593850"/>
              <a:chExt cx="649673" cy="2413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53CA6E-DD1C-459E-8DC8-4AE6A6A6716D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047CA9-D816-4689-B1CB-0FB42CD6E755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0D22E4-2D05-42D8-A36C-7C2BD773AD9F}"/>
                  </a:ext>
                </a:extLst>
              </p:cNvPr>
              <p:cNvCxnSpPr>
                <a:stCxn id="3" idx="1"/>
                <a:endCxn id="6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3C54BC-0AEF-4B4F-AF73-A5900CB0098A}"/>
                </a:ext>
              </a:extLst>
            </p:cNvPr>
            <p:cNvGrpSpPr/>
            <p:nvPr/>
          </p:nvGrpSpPr>
          <p:grpSpPr>
            <a:xfrm>
              <a:off x="1802765" y="1889919"/>
              <a:ext cx="649673" cy="241300"/>
              <a:chOff x="1790700" y="1593850"/>
              <a:chExt cx="649673" cy="2413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B5927-C99A-4E01-9E24-9872D2129BC2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A44B89-44CA-49E6-AD9A-C5E18735544C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4ECB5D8-1453-43AA-BE90-D0E49FD665B6}"/>
                  </a:ext>
                </a:extLst>
              </p:cNvPr>
              <p:cNvCxnSpPr>
                <a:stCxn id="13" idx="1"/>
                <a:endCxn id="14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DDA8AF-3696-4CB0-8BFC-C6742279F8A8}"/>
                </a:ext>
              </a:extLst>
            </p:cNvPr>
            <p:cNvGrpSpPr/>
            <p:nvPr/>
          </p:nvGrpSpPr>
          <p:grpSpPr>
            <a:xfrm>
              <a:off x="1802765" y="2287588"/>
              <a:ext cx="649673" cy="241300"/>
              <a:chOff x="1790700" y="1593850"/>
              <a:chExt cx="649673" cy="2413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C38549-F0AE-4909-BF39-77E65AA0A784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FF8897-4891-4B4F-B38E-B60A2796CDCF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1CE6BF-B8B7-4DEC-BA4F-0A8D777CE4C5}"/>
                  </a:ext>
                </a:extLst>
              </p:cNvPr>
              <p:cNvCxnSpPr>
                <a:stCxn id="17" idx="1"/>
                <a:endCxn id="19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164A26-44C6-4E14-B4DD-6B88394A606D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1581309" y="16129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539A32-1802-4200-A96C-68EC7AF189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81309" y="2015331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9F1269-5540-4B30-A637-7A1305B3C6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8928" y="24130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A2591D-A744-4D32-ABD6-84236AD81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3690" y="1610518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3F5762-4FAB-4E40-9E9B-A01E58D9F3AC}"/>
                </a:ext>
              </a:extLst>
            </p:cNvPr>
            <p:cNvGrpSpPr/>
            <p:nvPr/>
          </p:nvGrpSpPr>
          <p:grpSpPr>
            <a:xfrm>
              <a:off x="1476534" y="2758282"/>
              <a:ext cx="233363" cy="52387"/>
              <a:chOff x="1473994" y="2859882"/>
              <a:chExt cx="233363" cy="5238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5BA674E-2F16-4133-B0C1-79E0684527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68870A-586A-489E-AFB6-C8B04ADD0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25C543-A274-423F-989E-D1EAC63BC8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424030D-E9C8-474A-860F-407E8D9E29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6627AB-1AE9-4592-A081-4E7AC7025B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A035F19-8C04-4C09-AC0A-C0FA46CB2DA6}"/>
                </a:ext>
              </a:extLst>
            </p:cNvPr>
            <p:cNvCxnSpPr>
              <a:cxnSpLocks/>
              <a:stCxn id="48" idx="2"/>
              <a:endCxn id="3" idx="3"/>
            </p:cNvCxnSpPr>
            <p:nvPr/>
          </p:nvCxnSpPr>
          <p:spPr bwMode="auto">
            <a:xfrm flipH="1" flipV="1">
              <a:off x="2452438" y="1612900"/>
              <a:ext cx="480229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ED4664-EA49-46C4-81CE-1F2AB6947D02}"/>
                </a:ext>
              </a:extLst>
            </p:cNvPr>
            <p:cNvCxnSpPr>
              <a:cxnSpLocks/>
              <a:stCxn id="51" idx="2"/>
              <a:endCxn id="13" idx="3"/>
            </p:cNvCxnSpPr>
            <p:nvPr/>
          </p:nvCxnSpPr>
          <p:spPr bwMode="auto">
            <a:xfrm flipH="1" flipV="1">
              <a:off x="2452438" y="2010569"/>
              <a:ext cx="4802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24EC34-0CB0-4554-9CA9-DB61AFDC2930}"/>
                </a:ext>
              </a:extLst>
            </p:cNvPr>
            <p:cNvCxnSpPr>
              <a:cxnSpLocks/>
              <a:stCxn id="52" idx="2"/>
              <a:endCxn id="17" idx="3"/>
            </p:cNvCxnSpPr>
            <p:nvPr/>
          </p:nvCxnSpPr>
          <p:spPr bwMode="auto">
            <a:xfrm flipH="1">
              <a:off x="2452438" y="2405857"/>
              <a:ext cx="482610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ADFC03-B16B-4396-89B3-CF1CD83D1978}"/>
                </a:ext>
              </a:extLst>
            </p:cNvPr>
            <p:cNvSpPr/>
            <p:nvPr/>
          </p:nvSpPr>
          <p:spPr bwMode="auto">
            <a:xfrm>
              <a:off x="29326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2D2092-8104-448F-8206-614432AB2BF5}"/>
                </a:ext>
              </a:extLst>
            </p:cNvPr>
            <p:cNvSpPr/>
            <p:nvPr/>
          </p:nvSpPr>
          <p:spPr bwMode="auto">
            <a:xfrm>
              <a:off x="2932667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07B628-2DFF-4E80-B5E2-8D29FA45AAF7}"/>
                </a:ext>
              </a:extLst>
            </p:cNvPr>
            <p:cNvSpPr/>
            <p:nvPr/>
          </p:nvSpPr>
          <p:spPr bwMode="auto">
            <a:xfrm>
              <a:off x="2935048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D297AAB-56F9-4F1E-85CC-31F10A918AC3}"/>
                </a:ext>
              </a:extLst>
            </p:cNvPr>
            <p:cNvSpPr/>
            <p:nvPr/>
          </p:nvSpPr>
          <p:spPr>
            <a:xfrm>
              <a:off x="1622040" y="1167884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65FC4F-0608-4043-8FE1-418A82DC97A3}"/>
                </a:ext>
              </a:extLst>
            </p:cNvPr>
            <p:cNvSpPr/>
            <p:nvPr/>
          </p:nvSpPr>
          <p:spPr>
            <a:xfrm>
              <a:off x="2668202" y="112819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BC36BBB-FDD6-4324-9F29-45726DE0DE2E}"/>
                </a:ext>
              </a:extLst>
            </p:cNvPr>
            <p:cNvSpPr/>
            <p:nvPr/>
          </p:nvSpPr>
          <p:spPr>
            <a:xfrm>
              <a:off x="4738933" y="1126609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56A3BD-7448-433A-96CF-62D3E465F785}"/>
                </a:ext>
              </a:extLst>
            </p:cNvPr>
            <p:cNvSpPr/>
            <p:nvPr/>
          </p:nvSpPr>
          <p:spPr>
            <a:xfrm>
              <a:off x="6682351" y="1136134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1D8376-B6F1-426B-81B1-739983723A77}"/>
                </a:ext>
              </a:extLst>
            </p:cNvPr>
            <p:cNvSpPr/>
            <p:nvPr/>
          </p:nvSpPr>
          <p:spPr>
            <a:xfrm>
              <a:off x="2831057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71C725F-EAF2-4AD5-AED9-CD6B8D3A5625}"/>
                </a:ext>
              </a:extLst>
            </p:cNvPr>
            <p:cNvSpPr/>
            <p:nvPr/>
          </p:nvSpPr>
          <p:spPr>
            <a:xfrm>
              <a:off x="2831057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E5DE84A-9466-4D81-83E0-9F811848FAE0}"/>
                </a:ext>
              </a:extLst>
            </p:cNvPr>
            <p:cNvSpPr/>
            <p:nvPr/>
          </p:nvSpPr>
          <p:spPr>
            <a:xfrm>
              <a:off x="2835819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7C74E3-34C9-414D-9613-584887678816}"/>
                </a:ext>
              </a:extLst>
            </p:cNvPr>
            <p:cNvSpPr/>
            <p:nvPr/>
          </p:nvSpPr>
          <p:spPr bwMode="auto">
            <a:xfrm>
              <a:off x="477933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C7F47E2-1BB5-46FD-8CD0-9089E5DFF52D}"/>
                </a:ext>
              </a:extLst>
            </p:cNvPr>
            <p:cNvSpPr/>
            <p:nvPr/>
          </p:nvSpPr>
          <p:spPr bwMode="auto">
            <a:xfrm>
              <a:off x="4975780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5ECBF0-4E1B-4B53-B24D-CBD04B04CC51}"/>
                </a:ext>
              </a:extLst>
            </p:cNvPr>
            <p:cNvSpPr/>
            <p:nvPr/>
          </p:nvSpPr>
          <p:spPr bwMode="auto">
            <a:xfrm>
              <a:off x="497578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F0E6FCE-AFD0-49F2-A665-C65DEBE026C9}"/>
                </a:ext>
              </a:extLst>
            </p:cNvPr>
            <p:cNvSpPr/>
            <p:nvPr/>
          </p:nvSpPr>
          <p:spPr bwMode="auto">
            <a:xfrm>
              <a:off x="497816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320024F-DDB8-49F2-86ED-44C85654F16E}"/>
                </a:ext>
              </a:extLst>
            </p:cNvPr>
            <p:cNvSpPr/>
            <p:nvPr/>
          </p:nvSpPr>
          <p:spPr>
            <a:xfrm>
              <a:off x="487417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A96915-89F6-47E6-836D-84BA3A5614B8}"/>
                </a:ext>
              </a:extLst>
            </p:cNvPr>
            <p:cNvSpPr/>
            <p:nvPr/>
          </p:nvSpPr>
          <p:spPr>
            <a:xfrm>
              <a:off x="487417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706E0FF-06FA-4D44-BD0D-6FFF1FF1EF91}"/>
                </a:ext>
              </a:extLst>
            </p:cNvPr>
            <p:cNvSpPr/>
            <p:nvPr/>
          </p:nvSpPr>
          <p:spPr>
            <a:xfrm>
              <a:off x="487893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8808A3-DF21-4E07-BC1D-B308E4B157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6" y="1615281"/>
              <a:ext cx="19792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049C1F-9373-4A97-964F-851643F4E7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5" y="2012951"/>
              <a:ext cx="19744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D76247-9861-45E5-A38F-7E88B8EEC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4" y="2410619"/>
              <a:ext cx="19792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1AA5CCD-10B9-4A3F-B543-582DFB787CC6}"/>
                </a:ext>
              </a:extLst>
            </p:cNvPr>
            <p:cNvSpPr/>
            <p:nvPr/>
          </p:nvSpPr>
          <p:spPr bwMode="auto">
            <a:xfrm>
              <a:off x="677958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4A66C2-CE9A-47D9-8766-BCA18870F246}"/>
                </a:ext>
              </a:extLst>
            </p:cNvPr>
            <p:cNvSpPr/>
            <p:nvPr/>
          </p:nvSpPr>
          <p:spPr bwMode="auto">
            <a:xfrm>
              <a:off x="69712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B4E10F6-732E-4A96-AC20-CDDB7D0C5504}"/>
                </a:ext>
              </a:extLst>
            </p:cNvPr>
            <p:cNvSpPr/>
            <p:nvPr/>
          </p:nvSpPr>
          <p:spPr bwMode="auto">
            <a:xfrm>
              <a:off x="697603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C551825-289A-40A6-B16C-A7611F8FB6CA}"/>
                </a:ext>
              </a:extLst>
            </p:cNvPr>
            <p:cNvSpPr/>
            <p:nvPr/>
          </p:nvSpPr>
          <p:spPr bwMode="auto">
            <a:xfrm>
              <a:off x="697841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986AB-5269-4290-ADEA-152F7F2A7A1F}"/>
                </a:ext>
              </a:extLst>
            </p:cNvPr>
            <p:cNvSpPr/>
            <p:nvPr/>
          </p:nvSpPr>
          <p:spPr>
            <a:xfrm>
              <a:off x="687442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16EDE9-72DB-40E8-8C4D-F617FC4E4016}"/>
                </a:ext>
              </a:extLst>
            </p:cNvPr>
            <p:cNvSpPr/>
            <p:nvPr/>
          </p:nvSpPr>
          <p:spPr>
            <a:xfrm>
              <a:off x="687442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811537-0A71-4032-A15B-131C7FDC248B}"/>
                </a:ext>
              </a:extLst>
            </p:cNvPr>
            <p:cNvSpPr/>
            <p:nvPr/>
          </p:nvSpPr>
          <p:spPr>
            <a:xfrm>
              <a:off x="687918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785D81-EBC0-4FFE-B041-FDCE537DD6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1615282"/>
              <a:ext cx="1930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F87144-BE7E-4CF7-95BB-1FDE9961B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2011363"/>
              <a:ext cx="1941844" cy="1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9D9984-A98F-4973-824F-217E62CFCB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39" y="2406650"/>
              <a:ext cx="1944226" cy="39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72F75C5-E3B9-4AB6-B21A-C5EB2AB99569}"/>
                </a:ext>
              </a:extLst>
            </p:cNvPr>
            <p:cNvSpPr/>
            <p:nvPr/>
          </p:nvSpPr>
          <p:spPr>
            <a:xfrm>
              <a:off x="3646103" y="134885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F28098-FC8B-47F7-B506-7E4BE3ACEEA0}"/>
                </a:ext>
              </a:extLst>
            </p:cNvPr>
            <p:cNvSpPr/>
            <p:nvPr/>
          </p:nvSpPr>
          <p:spPr>
            <a:xfrm>
              <a:off x="5798753" y="1344096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EAFB68-4AEE-4CE7-9A90-83123FB8E0DA}"/>
                </a:ext>
              </a:extLst>
            </p:cNvPr>
            <p:cNvGrpSpPr/>
            <p:nvPr/>
          </p:nvGrpSpPr>
          <p:grpSpPr>
            <a:xfrm>
              <a:off x="7031832" y="1559633"/>
              <a:ext cx="1035608" cy="1251035"/>
              <a:chOff x="7246131" y="1478671"/>
              <a:chExt cx="1035608" cy="125103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D9FE544-5E9B-4C7E-86BF-15BCB99BE49C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F3B2445-5D26-4BD2-B10A-31A7121AD896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897DA3F-62A5-41D6-9098-10A9550791A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52312F6-459B-45ED-A190-AA879AA54647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ED4E61C-DD0A-4EFD-B757-1755C9DF1E9D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E1A1BBE-30B6-4FCD-8AC5-D8F82825F50F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91D3AD7-356F-4205-8A2E-DB3300D356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A54B63A-4DE1-4DA7-BDDA-15CD612E9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1DBAD8D-C3AF-4339-BC3D-87C7FE290F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DAE100F-A1BE-4C2C-A8BA-F7F94E734E15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C9D0BE1-CFB2-4758-9168-8BF5105B6F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7965D30-922F-4714-8581-E8107708E9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93BA4A14-5DF0-4CE6-B107-8AFACF5DDF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C9F6AA4-AE60-42E1-9F3B-4AE075AFC3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A5AF7DA-5B4F-4C64-AD7B-6C01D6BBB3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941214-30C6-4316-9645-0181127F3A43}"/>
                  </a:ext>
                </a:extLst>
              </p:cNvPr>
              <p:cNvCxnSpPr>
                <a:cxnSpLocks/>
                <a:endCxn id="124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C7B7031-19BB-4205-B367-FC390337F0BA}"/>
                </a:ext>
              </a:extLst>
            </p:cNvPr>
            <p:cNvSpPr/>
            <p:nvPr/>
          </p:nvSpPr>
          <p:spPr>
            <a:xfrm>
              <a:off x="7302493" y="1238121"/>
              <a:ext cx="14116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 (const. PQ)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0643C6-FFAC-493C-9F9B-59409D07973D}"/>
              </a:ext>
            </a:extLst>
          </p:cNvPr>
          <p:cNvSpPr/>
          <p:nvPr/>
        </p:nvSpPr>
        <p:spPr>
          <a:xfrm>
            <a:off x="1144921" y="3019077"/>
            <a:ext cx="7668665" cy="212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OpenDSS model: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… (continued)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//---------------  Define line 1 and 2  ------------------//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 Line.1 phases=3  Bus1=k.1.2.3 Bus2=m.1.2.3  length=1 units=mi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LineCode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=Code1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 Line.2 phases=3  Bus1=m.1.2.3 Bus2=n.1.2.3  length=1 units=mi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LineCode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=Code2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//----------------  Define a load   -----------------------//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Load.L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Bus1=n.1.2.3.0       Phases=3 Conn=wye Model=1 kV=13.8   kW=500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kvar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=500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VoltageBases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"13.8"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Solve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35E6EA1-9B77-474A-B1D2-5935B13E573F}"/>
              </a:ext>
            </a:extLst>
          </p:cNvPr>
          <p:cNvGrpSpPr/>
          <p:nvPr/>
        </p:nvGrpSpPr>
        <p:grpSpPr>
          <a:xfrm>
            <a:off x="5256838" y="4577411"/>
            <a:ext cx="1220804" cy="517102"/>
            <a:chOff x="7715690" y="373211"/>
            <a:chExt cx="1024353" cy="319698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F1863ED-A568-45D6-9F82-4BCC05F391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44545" y="373211"/>
              <a:ext cx="115092" cy="112017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C8D7313-60EF-4F4B-8AE7-1ECC66656980}"/>
                </a:ext>
              </a:extLst>
            </p:cNvPr>
            <p:cNvSpPr/>
            <p:nvPr/>
          </p:nvSpPr>
          <p:spPr bwMode="auto">
            <a:xfrm>
              <a:off x="7715690" y="488315"/>
              <a:ext cx="1024353" cy="204594"/>
            </a:xfrm>
            <a:prstGeom prst="round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Constant-PQ load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280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Example 2: Constant-PQ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AAA8F2-B042-4DBE-82BD-22A04F84F8A1}"/>
              </a:ext>
            </a:extLst>
          </p:cNvPr>
          <p:cNvGrpSpPr/>
          <p:nvPr/>
        </p:nvGrpSpPr>
        <p:grpSpPr>
          <a:xfrm>
            <a:off x="1197746" y="1177193"/>
            <a:ext cx="7283314" cy="1684060"/>
            <a:chOff x="1476534" y="1126609"/>
            <a:chExt cx="7283314" cy="16840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0C8021-A007-4ECC-A386-0A6CB10D70B9}"/>
                </a:ext>
              </a:extLst>
            </p:cNvPr>
            <p:cNvSpPr/>
            <p:nvPr/>
          </p:nvSpPr>
          <p:spPr bwMode="auto">
            <a:xfrm>
              <a:off x="2736218" y="1424780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8B57CB-0053-439E-A000-7370A61EB7CA}"/>
                </a:ext>
              </a:extLst>
            </p:cNvPr>
            <p:cNvGrpSpPr/>
            <p:nvPr/>
          </p:nvGrpSpPr>
          <p:grpSpPr>
            <a:xfrm>
              <a:off x="1802765" y="1492250"/>
              <a:ext cx="649673" cy="241300"/>
              <a:chOff x="1790700" y="1593850"/>
              <a:chExt cx="649673" cy="2413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53CA6E-DD1C-459E-8DC8-4AE6A6A6716D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047CA9-D816-4689-B1CB-0FB42CD6E755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0D22E4-2D05-42D8-A36C-7C2BD773AD9F}"/>
                  </a:ext>
                </a:extLst>
              </p:cNvPr>
              <p:cNvCxnSpPr>
                <a:stCxn id="3" idx="1"/>
                <a:endCxn id="6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3C54BC-0AEF-4B4F-AF73-A5900CB0098A}"/>
                </a:ext>
              </a:extLst>
            </p:cNvPr>
            <p:cNvGrpSpPr/>
            <p:nvPr/>
          </p:nvGrpSpPr>
          <p:grpSpPr>
            <a:xfrm>
              <a:off x="1802765" y="1889919"/>
              <a:ext cx="649673" cy="241300"/>
              <a:chOff x="1790700" y="1593850"/>
              <a:chExt cx="649673" cy="2413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B5927-C99A-4E01-9E24-9872D2129BC2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A44B89-44CA-49E6-AD9A-C5E18735544C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4ECB5D8-1453-43AA-BE90-D0E49FD665B6}"/>
                  </a:ext>
                </a:extLst>
              </p:cNvPr>
              <p:cNvCxnSpPr>
                <a:stCxn id="13" idx="1"/>
                <a:endCxn id="14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DDA8AF-3696-4CB0-8BFC-C6742279F8A8}"/>
                </a:ext>
              </a:extLst>
            </p:cNvPr>
            <p:cNvGrpSpPr/>
            <p:nvPr/>
          </p:nvGrpSpPr>
          <p:grpSpPr>
            <a:xfrm>
              <a:off x="1802765" y="2287588"/>
              <a:ext cx="649673" cy="241300"/>
              <a:chOff x="1790700" y="1593850"/>
              <a:chExt cx="649673" cy="2413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C38549-F0AE-4909-BF39-77E65AA0A784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FF8897-4891-4B4F-B38E-B60A2796CDCF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1CE6BF-B8B7-4DEC-BA4F-0A8D777CE4C5}"/>
                  </a:ext>
                </a:extLst>
              </p:cNvPr>
              <p:cNvCxnSpPr>
                <a:stCxn id="17" idx="1"/>
                <a:endCxn id="19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164A26-44C6-4E14-B4DD-6B88394A606D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1581309" y="16129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539A32-1802-4200-A96C-68EC7AF189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81309" y="2015331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9F1269-5540-4B30-A637-7A1305B3C6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8928" y="24130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A2591D-A744-4D32-ABD6-84236AD81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3690" y="1610518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3F5762-4FAB-4E40-9E9B-A01E58D9F3AC}"/>
                </a:ext>
              </a:extLst>
            </p:cNvPr>
            <p:cNvGrpSpPr/>
            <p:nvPr/>
          </p:nvGrpSpPr>
          <p:grpSpPr>
            <a:xfrm>
              <a:off x="1476534" y="2758282"/>
              <a:ext cx="233363" cy="52387"/>
              <a:chOff x="1473994" y="2859882"/>
              <a:chExt cx="233363" cy="5238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5BA674E-2F16-4133-B0C1-79E0684527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68870A-586A-489E-AFB6-C8B04ADD0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25C543-A274-423F-989E-D1EAC63BC8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424030D-E9C8-474A-860F-407E8D9E29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6627AB-1AE9-4592-A081-4E7AC7025B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A035F19-8C04-4C09-AC0A-C0FA46CB2DA6}"/>
                </a:ext>
              </a:extLst>
            </p:cNvPr>
            <p:cNvCxnSpPr>
              <a:cxnSpLocks/>
              <a:stCxn id="48" idx="2"/>
              <a:endCxn id="3" idx="3"/>
            </p:cNvCxnSpPr>
            <p:nvPr/>
          </p:nvCxnSpPr>
          <p:spPr bwMode="auto">
            <a:xfrm flipH="1" flipV="1">
              <a:off x="2452438" y="1612900"/>
              <a:ext cx="480229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ED4664-EA49-46C4-81CE-1F2AB6947D02}"/>
                </a:ext>
              </a:extLst>
            </p:cNvPr>
            <p:cNvCxnSpPr>
              <a:cxnSpLocks/>
              <a:stCxn id="51" idx="2"/>
              <a:endCxn id="13" idx="3"/>
            </p:cNvCxnSpPr>
            <p:nvPr/>
          </p:nvCxnSpPr>
          <p:spPr bwMode="auto">
            <a:xfrm flipH="1" flipV="1">
              <a:off x="2452438" y="2010569"/>
              <a:ext cx="4802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24EC34-0CB0-4554-9CA9-DB61AFDC2930}"/>
                </a:ext>
              </a:extLst>
            </p:cNvPr>
            <p:cNvCxnSpPr>
              <a:cxnSpLocks/>
              <a:stCxn id="52" idx="2"/>
              <a:endCxn id="17" idx="3"/>
            </p:cNvCxnSpPr>
            <p:nvPr/>
          </p:nvCxnSpPr>
          <p:spPr bwMode="auto">
            <a:xfrm flipH="1">
              <a:off x="2452438" y="2405857"/>
              <a:ext cx="482610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ADFC03-B16B-4396-89B3-CF1CD83D1978}"/>
                </a:ext>
              </a:extLst>
            </p:cNvPr>
            <p:cNvSpPr/>
            <p:nvPr/>
          </p:nvSpPr>
          <p:spPr bwMode="auto">
            <a:xfrm>
              <a:off x="29326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2D2092-8104-448F-8206-614432AB2BF5}"/>
                </a:ext>
              </a:extLst>
            </p:cNvPr>
            <p:cNvSpPr/>
            <p:nvPr/>
          </p:nvSpPr>
          <p:spPr bwMode="auto">
            <a:xfrm>
              <a:off x="2932667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07B628-2DFF-4E80-B5E2-8D29FA45AAF7}"/>
                </a:ext>
              </a:extLst>
            </p:cNvPr>
            <p:cNvSpPr/>
            <p:nvPr/>
          </p:nvSpPr>
          <p:spPr bwMode="auto">
            <a:xfrm>
              <a:off x="2935048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D297AAB-56F9-4F1E-85CC-31F10A918AC3}"/>
                </a:ext>
              </a:extLst>
            </p:cNvPr>
            <p:cNvSpPr/>
            <p:nvPr/>
          </p:nvSpPr>
          <p:spPr>
            <a:xfrm>
              <a:off x="1622040" y="1167884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65FC4F-0608-4043-8FE1-418A82DC97A3}"/>
                </a:ext>
              </a:extLst>
            </p:cNvPr>
            <p:cNvSpPr/>
            <p:nvPr/>
          </p:nvSpPr>
          <p:spPr>
            <a:xfrm>
              <a:off x="2668202" y="112819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BC36BBB-FDD6-4324-9F29-45726DE0DE2E}"/>
                </a:ext>
              </a:extLst>
            </p:cNvPr>
            <p:cNvSpPr/>
            <p:nvPr/>
          </p:nvSpPr>
          <p:spPr>
            <a:xfrm>
              <a:off x="4738933" y="1126609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56A3BD-7448-433A-96CF-62D3E465F785}"/>
                </a:ext>
              </a:extLst>
            </p:cNvPr>
            <p:cNvSpPr/>
            <p:nvPr/>
          </p:nvSpPr>
          <p:spPr>
            <a:xfrm>
              <a:off x="6682351" y="1136134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1D8376-B6F1-426B-81B1-739983723A77}"/>
                </a:ext>
              </a:extLst>
            </p:cNvPr>
            <p:cNvSpPr/>
            <p:nvPr/>
          </p:nvSpPr>
          <p:spPr>
            <a:xfrm>
              <a:off x="2831057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71C725F-EAF2-4AD5-AED9-CD6B8D3A5625}"/>
                </a:ext>
              </a:extLst>
            </p:cNvPr>
            <p:cNvSpPr/>
            <p:nvPr/>
          </p:nvSpPr>
          <p:spPr>
            <a:xfrm>
              <a:off x="2831057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E5DE84A-9466-4D81-83E0-9F811848FAE0}"/>
                </a:ext>
              </a:extLst>
            </p:cNvPr>
            <p:cNvSpPr/>
            <p:nvPr/>
          </p:nvSpPr>
          <p:spPr>
            <a:xfrm>
              <a:off x="2835819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7C74E3-34C9-414D-9613-584887678816}"/>
                </a:ext>
              </a:extLst>
            </p:cNvPr>
            <p:cNvSpPr/>
            <p:nvPr/>
          </p:nvSpPr>
          <p:spPr bwMode="auto">
            <a:xfrm>
              <a:off x="477933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C7F47E2-1BB5-46FD-8CD0-9089E5DFF52D}"/>
                </a:ext>
              </a:extLst>
            </p:cNvPr>
            <p:cNvSpPr/>
            <p:nvPr/>
          </p:nvSpPr>
          <p:spPr bwMode="auto">
            <a:xfrm>
              <a:off x="4975780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5ECBF0-4E1B-4B53-B24D-CBD04B04CC51}"/>
                </a:ext>
              </a:extLst>
            </p:cNvPr>
            <p:cNvSpPr/>
            <p:nvPr/>
          </p:nvSpPr>
          <p:spPr bwMode="auto">
            <a:xfrm>
              <a:off x="497578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F0E6FCE-AFD0-49F2-A665-C65DEBE026C9}"/>
                </a:ext>
              </a:extLst>
            </p:cNvPr>
            <p:cNvSpPr/>
            <p:nvPr/>
          </p:nvSpPr>
          <p:spPr bwMode="auto">
            <a:xfrm>
              <a:off x="497816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320024F-DDB8-49F2-86ED-44C85654F16E}"/>
                </a:ext>
              </a:extLst>
            </p:cNvPr>
            <p:cNvSpPr/>
            <p:nvPr/>
          </p:nvSpPr>
          <p:spPr>
            <a:xfrm>
              <a:off x="487417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A96915-89F6-47E6-836D-84BA3A5614B8}"/>
                </a:ext>
              </a:extLst>
            </p:cNvPr>
            <p:cNvSpPr/>
            <p:nvPr/>
          </p:nvSpPr>
          <p:spPr>
            <a:xfrm>
              <a:off x="487417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706E0FF-06FA-4D44-BD0D-6FFF1FF1EF91}"/>
                </a:ext>
              </a:extLst>
            </p:cNvPr>
            <p:cNvSpPr/>
            <p:nvPr/>
          </p:nvSpPr>
          <p:spPr>
            <a:xfrm>
              <a:off x="487893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8808A3-DF21-4E07-BC1D-B308E4B157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6" y="1615281"/>
              <a:ext cx="19792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049C1F-9373-4A97-964F-851643F4E7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5" y="2012951"/>
              <a:ext cx="19744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D76247-9861-45E5-A38F-7E88B8EEC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4" y="2410619"/>
              <a:ext cx="19792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1AA5CCD-10B9-4A3F-B543-582DFB787CC6}"/>
                </a:ext>
              </a:extLst>
            </p:cNvPr>
            <p:cNvSpPr/>
            <p:nvPr/>
          </p:nvSpPr>
          <p:spPr bwMode="auto">
            <a:xfrm>
              <a:off x="677958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4A66C2-CE9A-47D9-8766-BCA18870F246}"/>
                </a:ext>
              </a:extLst>
            </p:cNvPr>
            <p:cNvSpPr/>
            <p:nvPr/>
          </p:nvSpPr>
          <p:spPr bwMode="auto">
            <a:xfrm>
              <a:off x="69712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B4E10F6-732E-4A96-AC20-CDDB7D0C5504}"/>
                </a:ext>
              </a:extLst>
            </p:cNvPr>
            <p:cNvSpPr/>
            <p:nvPr/>
          </p:nvSpPr>
          <p:spPr bwMode="auto">
            <a:xfrm>
              <a:off x="697603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C551825-289A-40A6-B16C-A7611F8FB6CA}"/>
                </a:ext>
              </a:extLst>
            </p:cNvPr>
            <p:cNvSpPr/>
            <p:nvPr/>
          </p:nvSpPr>
          <p:spPr bwMode="auto">
            <a:xfrm>
              <a:off x="697841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986AB-5269-4290-ADEA-152F7F2A7A1F}"/>
                </a:ext>
              </a:extLst>
            </p:cNvPr>
            <p:cNvSpPr/>
            <p:nvPr/>
          </p:nvSpPr>
          <p:spPr>
            <a:xfrm>
              <a:off x="687442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16EDE9-72DB-40E8-8C4D-F617FC4E4016}"/>
                </a:ext>
              </a:extLst>
            </p:cNvPr>
            <p:cNvSpPr/>
            <p:nvPr/>
          </p:nvSpPr>
          <p:spPr>
            <a:xfrm>
              <a:off x="687442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811537-0A71-4032-A15B-131C7FDC248B}"/>
                </a:ext>
              </a:extLst>
            </p:cNvPr>
            <p:cNvSpPr/>
            <p:nvPr/>
          </p:nvSpPr>
          <p:spPr>
            <a:xfrm>
              <a:off x="687918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785D81-EBC0-4FFE-B041-FDCE537DD6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1615282"/>
              <a:ext cx="1930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F87144-BE7E-4CF7-95BB-1FDE9961B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2011363"/>
              <a:ext cx="1941844" cy="1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9D9984-A98F-4973-824F-217E62CFCB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39" y="2406650"/>
              <a:ext cx="1944226" cy="39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72F75C5-E3B9-4AB6-B21A-C5EB2AB99569}"/>
                </a:ext>
              </a:extLst>
            </p:cNvPr>
            <p:cNvSpPr/>
            <p:nvPr/>
          </p:nvSpPr>
          <p:spPr>
            <a:xfrm>
              <a:off x="3646103" y="134885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F28098-FC8B-47F7-B506-7E4BE3ACEEA0}"/>
                </a:ext>
              </a:extLst>
            </p:cNvPr>
            <p:cNvSpPr/>
            <p:nvPr/>
          </p:nvSpPr>
          <p:spPr>
            <a:xfrm>
              <a:off x="5798753" y="1344096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EAFB68-4AEE-4CE7-9A90-83123FB8E0DA}"/>
                </a:ext>
              </a:extLst>
            </p:cNvPr>
            <p:cNvGrpSpPr/>
            <p:nvPr/>
          </p:nvGrpSpPr>
          <p:grpSpPr>
            <a:xfrm>
              <a:off x="7031832" y="1559633"/>
              <a:ext cx="1035608" cy="1251035"/>
              <a:chOff x="7246131" y="1478671"/>
              <a:chExt cx="1035608" cy="125103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D9FE544-5E9B-4C7E-86BF-15BCB99BE49C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F3B2445-5D26-4BD2-B10A-31A7121AD896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897DA3F-62A5-41D6-9098-10A9550791A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52312F6-459B-45ED-A190-AA879AA54647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ED4E61C-DD0A-4EFD-B757-1755C9DF1E9D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E1A1BBE-30B6-4FCD-8AC5-D8F82825F50F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91D3AD7-356F-4205-8A2E-DB3300D356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A54B63A-4DE1-4DA7-BDDA-15CD612E9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1DBAD8D-C3AF-4339-BC3D-87C7FE290F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DAE100F-A1BE-4C2C-A8BA-F7F94E734E15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C9D0BE1-CFB2-4758-9168-8BF5105B6F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7965D30-922F-4714-8581-E8107708E9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93BA4A14-5DF0-4CE6-B107-8AFACF5DDF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C9F6AA4-AE60-42E1-9F3B-4AE075AFC3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A5AF7DA-5B4F-4C64-AD7B-6C01D6BBB3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941214-30C6-4316-9645-0181127F3A43}"/>
                  </a:ext>
                </a:extLst>
              </p:cNvPr>
              <p:cNvCxnSpPr>
                <a:cxnSpLocks/>
                <a:endCxn id="124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C7B7031-19BB-4205-B367-FC390337F0BA}"/>
                </a:ext>
              </a:extLst>
            </p:cNvPr>
            <p:cNvSpPr/>
            <p:nvPr/>
          </p:nvSpPr>
          <p:spPr>
            <a:xfrm>
              <a:off x="7302493" y="1238121"/>
              <a:ext cx="14573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 (const. PQ)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852EC8-4DF7-4BE8-B6F7-6E270549F770}"/>
              </a:ext>
            </a:extLst>
          </p:cNvPr>
          <p:cNvGrpSpPr/>
          <p:nvPr/>
        </p:nvGrpSpPr>
        <p:grpSpPr>
          <a:xfrm>
            <a:off x="128385" y="3574919"/>
            <a:ext cx="1730598" cy="1682472"/>
            <a:chOff x="128385" y="3574919"/>
            <a:chExt cx="1730598" cy="168247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EA18652-D728-4E48-9D21-CD8C54AE1FC4}"/>
                </a:ext>
              </a:extLst>
            </p:cNvPr>
            <p:cNvSpPr/>
            <p:nvPr/>
          </p:nvSpPr>
          <p:spPr bwMode="auto">
            <a:xfrm>
              <a:off x="1388069" y="3871502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E5B69E0-5B39-42D0-BA85-5A4440B0C709}"/>
                </a:ext>
              </a:extLst>
            </p:cNvPr>
            <p:cNvGrpSpPr/>
            <p:nvPr/>
          </p:nvGrpSpPr>
          <p:grpSpPr>
            <a:xfrm>
              <a:off x="454616" y="3938972"/>
              <a:ext cx="805248" cy="241300"/>
              <a:chOff x="1790700" y="1593850"/>
              <a:chExt cx="805248" cy="241300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081FB6C-9D19-432E-B607-D2DBFC817473}"/>
                  </a:ext>
                </a:extLst>
              </p:cNvPr>
              <p:cNvSpPr/>
              <p:nvPr/>
            </p:nvSpPr>
            <p:spPr bwMode="auto">
              <a:xfrm>
                <a:off x="2320740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9CB60F28-7C36-47A2-A0E9-6178308F0DDD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0917E1FB-E1DC-49C7-BF45-6589A33E58C4}"/>
                  </a:ext>
                </a:extLst>
              </p:cNvPr>
              <p:cNvCxnSpPr>
                <a:stCxn id="197" idx="1"/>
                <a:endCxn id="198" idx="6"/>
              </p:cNvCxnSpPr>
              <p:nvPr/>
            </p:nvCxnSpPr>
            <p:spPr bwMode="auto">
              <a:xfrm flipH="1">
                <a:off x="2038350" y="1714500"/>
                <a:ext cx="2823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B3E6057-BFED-4418-A092-29C541579457}"/>
                </a:ext>
              </a:extLst>
            </p:cNvPr>
            <p:cNvGrpSpPr/>
            <p:nvPr/>
          </p:nvGrpSpPr>
          <p:grpSpPr>
            <a:xfrm>
              <a:off x="454616" y="4336641"/>
              <a:ext cx="814773" cy="241300"/>
              <a:chOff x="1790700" y="1593850"/>
              <a:chExt cx="814773" cy="241300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CDD8CC8B-CA03-4DCF-B0FA-E4FBC2D37147}"/>
                  </a:ext>
                </a:extLst>
              </p:cNvPr>
              <p:cNvSpPr/>
              <p:nvPr/>
            </p:nvSpPr>
            <p:spPr bwMode="auto">
              <a:xfrm>
                <a:off x="23302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D61413E9-1B15-4DDB-8DE3-EB0A6157450D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F92824B-113F-42A0-8FE9-EDEF22D83590}"/>
                  </a:ext>
                </a:extLst>
              </p:cNvPr>
              <p:cNvCxnSpPr>
                <a:stCxn id="194" idx="1"/>
                <a:endCxn id="195" idx="6"/>
              </p:cNvCxnSpPr>
              <p:nvPr/>
            </p:nvCxnSpPr>
            <p:spPr bwMode="auto">
              <a:xfrm flipH="1">
                <a:off x="2038350" y="1714500"/>
                <a:ext cx="2919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52E275F-E778-4FD8-A2B8-D445DC02B022}"/>
                </a:ext>
              </a:extLst>
            </p:cNvPr>
            <p:cNvGrpSpPr/>
            <p:nvPr/>
          </p:nvGrpSpPr>
          <p:grpSpPr>
            <a:xfrm>
              <a:off x="454616" y="4734310"/>
              <a:ext cx="827473" cy="241300"/>
              <a:chOff x="1790700" y="1593850"/>
              <a:chExt cx="827473" cy="241300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2CF591C8-D0E2-48EC-BC51-091EC764600C}"/>
                  </a:ext>
                </a:extLst>
              </p:cNvPr>
              <p:cNvSpPr/>
              <p:nvPr/>
            </p:nvSpPr>
            <p:spPr bwMode="auto">
              <a:xfrm>
                <a:off x="23429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8EEDDDD-8596-48DC-9F1F-5449A0A4CC47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72CA84DA-55F9-4732-831D-587A82ADDF9D}"/>
                  </a:ext>
                </a:extLst>
              </p:cNvPr>
              <p:cNvCxnSpPr>
                <a:stCxn id="191" idx="1"/>
                <a:endCxn id="192" idx="6"/>
              </p:cNvCxnSpPr>
              <p:nvPr/>
            </p:nvCxnSpPr>
            <p:spPr bwMode="auto">
              <a:xfrm flipH="1">
                <a:off x="2038350" y="1714500"/>
                <a:ext cx="3046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2E1E127-1759-40D4-BE5E-F4AE76734C1F}"/>
                </a:ext>
              </a:extLst>
            </p:cNvPr>
            <p:cNvCxnSpPr>
              <a:cxnSpLocks/>
              <a:stCxn id="198" idx="2"/>
            </p:cNvCxnSpPr>
            <p:nvPr/>
          </p:nvCxnSpPr>
          <p:spPr bwMode="auto">
            <a:xfrm flipH="1">
              <a:off x="233160" y="4059622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3D3D027-785A-4FCC-9FBB-9E8EFFD3886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3160" y="4462053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59A02-E260-4754-A5FA-76E7BA0B13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0779" y="4859722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020A29C-875F-4441-9C73-B053892D67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541" y="4057240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DD4D7C0-BBD3-498E-A425-E6529CF2ADD2}"/>
                </a:ext>
              </a:extLst>
            </p:cNvPr>
            <p:cNvGrpSpPr/>
            <p:nvPr/>
          </p:nvGrpSpPr>
          <p:grpSpPr>
            <a:xfrm>
              <a:off x="128385" y="5205004"/>
              <a:ext cx="233363" cy="52387"/>
              <a:chOff x="1473994" y="2859882"/>
              <a:chExt cx="233363" cy="5238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5E53C349-0905-42B8-A47D-4768FBF97A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EA0C1CA-2FCC-48D5-A5C7-B1B52002C5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9E7802B-CC5E-40A9-8988-615BBDE92F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C62832B-D1E7-4F10-A3D7-7C1DA34AA6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E380B183-F8D7-4A08-8103-A1FBC40F72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C765FD7-E1D1-4B56-8095-4E657130A1E1}"/>
                </a:ext>
              </a:extLst>
            </p:cNvPr>
            <p:cNvCxnSpPr>
              <a:cxnSpLocks/>
              <a:stCxn id="119" idx="2"/>
              <a:endCxn id="197" idx="3"/>
            </p:cNvCxnSpPr>
            <p:nvPr/>
          </p:nvCxnSpPr>
          <p:spPr bwMode="auto">
            <a:xfrm flipH="1" flipV="1">
              <a:off x="1259864" y="4059622"/>
              <a:ext cx="324654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8FE681-420F-4EAA-8A7F-898F70D0B80D}"/>
                </a:ext>
              </a:extLst>
            </p:cNvPr>
            <p:cNvCxnSpPr>
              <a:cxnSpLocks/>
              <a:stCxn id="120" idx="2"/>
              <a:endCxn id="194" idx="3"/>
            </p:cNvCxnSpPr>
            <p:nvPr/>
          </p:nvCxnSpPr>
          <p:spPr bwMode="auto">
            <a:xfrm flipH="1" flipV="1">
              <a:off x="1269389" y="4457291"/>
              <a:ext cx="3151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8D80F13-BE56-46E1-8B95-01458B2BF487}"/>
                </a:ext>
              </a:extLst>
            </p:cNvPr>
            <p:cNvCxnSpPr>
              <a:cxnSpLocks/>
              <a:stCxn id="121" idx="2"/>
              <a:endCxn id="191" idx="3"/>
            </p:cNvCxnSpPr>
            <p:nvPr/>
          </p:nvCxnSpPr>
          <p:spPr bwMode="auto">
            <a:xfrm flipH="1">
              <a:off x="1282089" y="4852579"/>
              <a:ext cx="304810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D6C7B9B-40DC-42D5-BB74-97E67A171BE9}"/>
                </a:ext>
              </a:extLst>
            </p:cNvPr>
            <p:cNvSpPr/>
            <p:nvPr/>
          </p:nvSpPr>
          <p:spPr bwMode="auto">
            <a:xfrm>
              <a:off x="1584518" y="4031048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3E939E0-5FD2-4786-A395-C31CAD721AAE}"/>
                </a:ext>
              </a:extLst>
            </p:cNvPr>
            <p:cNvSpPr/>
            <p:nvPr/>
          </p:nvSpPr>
          <p:spPr bwMode="auto">
            <a:xfrm>
              <a:off x="1584518" y="442633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838C3A-B000-409B-B8D3-B81495DFCEAD}"/>
                </a:ext>
              </a:extLst>
            </p:cNvPr>
            <p:cNvSpPr/>
            <p:nvPr/>
          </p:nvSpPr>
          <p:spPr bwMode="auto">
            <a:xfrm>
              <a:off x="1586899" y="4821623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57714A4-2471-4DB5-9407-EDD9487150DC}"/>
                </a:ext>
              </a:extLst>
            </p:cNvPr>
            <p:cNvSpPr/>
            <p:nvPr/>
          </p:nvSpPr>
          <p:spPr>
            <a:xfrm>
              <a:off x="273891" y="3614606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2313856-FA5E-40DE-AA9A-30503D465E41}"/>
                </a:ext>
              </a:extLst>
            </p:cNvPr>
            <p:cNvSpPr/>
            <p:nvPr/>
          </p:nvSpPr>
          <p:spPr>
            <a:xfrm>
              <a:off x="1320053" y="3574919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57181AF-B92B-46B6-BE17-4CFEFE438727}"/>
                </a:ext>
              </a:extLst>
            </p:cNvPr>
            <p:cNvSpPr/>
            <p:nvPr/>
          </p:nvSpPr>
          <p:spPr>
            <a:xfrm>
              <a:off x="1482908" y="403688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7CEA3DE-5226-4E6A-9170-F97F0C414951}"/>
                </a:ext>
              </a:extLst>
            </p:cNvPr>
            <p:cNvSpPr/>
            <p:nvPr/>
          </p:nvSpPr>
          <p:spPr>
            <a:xfrm>
              <a:off x="1482908" y="4441693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8C76C7B-D53F-4856-982A-46D0A0A6FBE5}"/>
                </a:ext>
              </a:extLst>
            </p:cNvPr>
            <p:cNvSpPr/>
            <p:nvPr/>
          </p:nvSpPr>
          <p:spPr>
            <a:xfrm>
              <a:off x="1487670" y="483698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149E21D-6307-4493-B322-6957483A2349}"/>
              </a:ext>
            </a:extLst>
          </p:cNvPr>
          <p:cNvGrpSpPr/>
          <p:nvPr/>
        </p:nvGrpSpPr>
        <p:grpSpPr>
          <a:xfrm>
            <a:off x="4813235" y="3623251"/>
            <a:ext cx="2090485" cy="1674534"/>
            <a:chOff x="4629085" y="3616901"/>
            <a:chExt cx="2090485" cy="1674534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740BC45-1DFF-447C-A7F7-CD7BE7060947}"/>
                </a:ext>
              </a:extLst>
            </p:cNvPr>
            <p:cNvSpPr/>
            <p:nvPr/>
          </p:nvSpPr>
          <p:spPr>
            <a:xfrm>
              <a:off x="4629085" y="3616901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26F958C-DB17-4779-B1C7-5297B4E73576}"/>
                </a:ext>
              </a:extLst>
            </p:cNvPr>
            <p:cNvSpPr/>
            <p:nvPr/>
          </p:nvSpPr>
          <p:spPr bwMode="auto">
            <a:xfrm>
              <a:off x="4726315" y="3905547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88BFBA7-0707-4DD9-954B-73CAF71FA769}"/>
                </a:ext>
              </a:extLst>
            </p:cNvPr>
            <p:cNvSpPr/>
            <p:nvPr/>
          </p:nvSpPr>
          <p:spPr bwMode="auto">
            <a:xfrm>
              <a:off x="4918001" y="406509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85B004E-D1FE-4366-8C1A-0ACFF793F810}"/>
                </a:ext>
              </a:extLst>
            </p:cNvPr>
            <p:cNvSpPr/>
            <p:nvPr/>
          </p:nvSpPr>
          <p:spPr bwMode="auto">
            <a:xfrm>
              <a:off x="4922764" y="446038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8141DDF-C5A1-4980-9EE8-91BE6182B505}"/>
                </a:ext>
              </a:extLst>
            </p:cNvPr>
            <p:cNvSpPr/>
            <p:nvPr/>
          </p:nvSpPr>
          <p:spPr bwMode="auto">
            <a:xfrm>
              <a:off x="4925145" y="4855668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C104677-8ABC-429C-AAE8-3127E07B8D69}"/>
                </a:ext>
              </a:extLst>
            </p:cNvPr>
            <p:cNvSpPr/>
            <p:nvPr/>
          </p:nvSpPr>
          <p:spPr>
            <a:xfrm>
              <a:off x="4821154" y="4070926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1BDBF3F-E666-4030-8FFD-0364F6076285}"/>
                </a:ext>
              </a:extLst>
            </p:cNvPr>
            <p:cNvSpPr/>
            <p:nvPr/>
          </p:nvSpPr>
          <p:spPr>
            <a:xfrm>
              <a:off x="4821154" y="4475738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DAC7AFA-13EA-4BA5-BD8A-E82DBC783651}"/>
                </a:ext>
              </a:extLst>
            </p:cNvPr>
            <p:cNvSpPr/>
            <p:nvPr/>
          </p:nvSpPr>
          <p:spPr>
            <a:xfrm>
              <a:off x="4825916" y="4871026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1A3DB87B-BF4C-49E5-ACDA-D7D58F927E08}"/>
                </a:ext>
              </a:extLst>
            </p:cNvPr>
            <p:cNvGrpSpPr/>
            <p:nvPr/>
          </p:nvGrpSpPr>
          <p:grpSpPr>
            <a:xfrm>
              <a:off x="4978566" y="4040400"/>
              <a:ext cx="1035608" cy="1251035"/>
              <a:chOff x="7246131" y="1478671"/>
              <a:chExt cx="1035608" cy="1251035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65E97D3-8BFF-4E6F-80F9-5E745864E3F1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40445751-7C87-470D-AD56-DFC7AAAAE60B}"/>
                  </a:ext>
                </a:extLst>
              </p:cNvPr>
              <p:cNvCxnSpPr>
                <a:cxnSpLocks/>
                <a:stCxn id="170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61572595-6EEE-4431-9540-2E6D58191BF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F01EFA6-1523-4282-9091-1CD0E990B00C}"/>
                  </a:ext>
                </a:extLst>
              </p:cNvPr>
              <p:cNvCxnSpPr>
                <a:cxnSpLocks/>
                <a:endCxn id="172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9E98BA1-2F37-4E40-9B62-5FD7A735B27E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AC229B84-9DB8-4E28-A7DD-86B3AB75D7E3}"/>
                  </a:ext>
                </a:extLst>
              </p:cNvPr>
              <p:cNvCxnSpPr>
                <a:cxnSpLocks/>
                <a:stCxn id="174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81AA00A-2E83-4362-B6F9-E2380304F9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6D2B6A7-645F-4FB4-BD9C-309598E1A3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490A1B5-EF2E-47A5-AB22-206E32D290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6806A167-C7BF-43E0-98B2-F3ABE3BA6F28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ED691848-F5B3-44F2-B613-7F354549E7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C0E4A107-7013-4D38-9261-3AE7B6B62D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A8A58B6C-C779-4C80-A875-DCD09594F74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4CF8044B-FC37-4A2B-9CE2-B1A83EF0687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2A57E06A-A88D-46C3-8CC7-662D50CAEA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5772E36-8971-4925-BF32-C8D169C6C30D}"/>
                  </a:ext>
                </a:extLst>
              </p:cNvPr>
              <p:cNvCxnSpPr>
                <a:cxnSpLocks/>
                <a:endCxn id="170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D3CC2-523E-4311-AA8D-3AEDC19DE6B9}"/>
                </a:ext>
              </a:extLst>
            </p:cNvPr>
            <p:cNvSpPr/>
            <p:nvPr/>
          </p:nvSpPr>
          <p:spPr>
            <a:xfrm>
              <a:off x="5249227" y="3718888"/>
              <a:ext cx="14703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 (const. PQ)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99389E6-0C3D-4ECA-A95C-8C36BB8CF800}"/>
              </a:ext>
            </a:extLst>
          </p:cNvPr>
          <p:cNvSpPr/>
          <p:nvPr/>
        </p:nvSpPr>
        <p:spPr>
          <a:xfrm>
            <a:off x="2626799" y="3444984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Isource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4E9C321-513F-4549-95E8-7D839E41B2DA}"/>
              </a:ext>
            </a:extLst>
          </p:cNvPr>
          <p:cNvSpPr/>
          <p:nvPr/>
        </p:nvSpPr>
        <p:spPr>
          <a:xfrm>
            <a:off x="3462618" y="3527534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 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8A19B9-6F5C-4F77-A12E-F0D1B4C95E69}"/>
              </a:ext>
            </a:extLst>
          </p:cNvPr>
          <p:cNvGrpSpPr/>
          <p:nvPr/>
        </p:nvGrpSpPr>
        <p:grpSpPr>
          <a:xfrm>
            <a:off x="2270950" y="3800304"/>
            <a:ext cx="1726408" cy="1526383"/>
            <a:chOff x="2270950" y="3800304"/>
            <a:chExt cx="1726408" cy="1526383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804297B-4F14-4384-94A6-FD6B71216DB5}"/>
                </a:ext>
              </a:extLst>
            </p:cNvPr>
            <p:cNvSpPr/>
            <p:nvPr/>
          </p:nvSpPr>
          <p:spPr bwMode="auto">
            <a:xfrm>
              <a:off x="3530634" y="3800304"/>
              <a:ext cx="466724" cy="143844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C8B4359-2394-4392-8FAF-67E3258FB93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75726" y="3986046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74A9525-6EE9-43A3-B1B6-B0BA88E647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78106" y="3983831"/>
              <a:ext cx="0" cy="12930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1910FB4-FC8B-4AD6-922B-D9F5D2EBCE38}"/>
                </a:ext>
              </a:extLst>
            </p:cNvPr>
            <p:cNvGrpSpPr/>
            <p:nvPr/>
          </p:nvGrpSpPr>
          <p:grpSpPr>
            <a:xfrm>
              <a:off x="2270950" y="5274300"/>
              <a:ext cx="233363" cy="52387"/>
              <a:chOff x="1473994" y="2859882"/>
              <a:chExt cx="233363" cy="52387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AADAE6E-EABC-4E79-B621-E80A22172A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B21733F5-2A7E-4ED0-864A-FBB128EFFF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30142750-3C3E-4142-93CD-31457E9C03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D0F9F80-A0B2-492A-BAAF-E03661858B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23C7B38-C69E-4FB5-A2A4-C1995E4644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A3FAD3-B47D-44C9-80DA-6F65550382D1}"/>
                </a:ext>
              </a:extLst>
            </p:cNvPr>
            <p:cNvCxnSpPr>
              <a:cxnSpLocks/>
              <a:stCxn id="213" idx="2"/>
            </p:cNvCxnSpPr>
            <p:nvPr/>
          </p:nvCxnSpPr>
          <p:spPr bwMode="auto">
            <a:xfrm flipH="1">
              <a:off x="3326606" y="3974137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794C3E1-90E4-421E-AF65-3D6000823265}"/>
                </a:ext>
              </a:extLst>
            </p:cNvPr>
            <p:cNvSpPr/>
            <p:nvPr/>
          </p:nvSpPr>
          <p:spPr bwMode="auto">
            <a:xfrm>
              <a:off x="3727083" y="394318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6349749-C4B6-4118-875F-7FECBA7E4CC6}"/>
                </a:ext>
              </a:extLst>
            </p:cNvPr>
            <p:cNvSpPr/>
            <p:nvPr/>
          </p:nvSpPr>
          <p:spPr>
            <a:xfrm>
              <a:off x="3625473" y="3949014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F3220C7-F846-460D-AA13-B0EECD58CF37}"/>
                </a:ext>
              </a:extLst>
            </p:cNvPr>
            <p:cNvGrpSpPr/>
            <p:nvPr/>
          </p:nvGrpSpPr>
          <p:grpSpPr>
            <a:xfrm>
              <a:off x="2604325" y="3806571"/>
              <a:ext cx="723900" cy="402515"/>
              <a:chOff x="2718625" y="3813715"/>
              <a:chExt cx="723900" cy="402515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0A13041-1057-4589-8FBC-CD5D0CF4A69B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0AFF7B27-908F-46E0-91ED-F6BF56FD5C63}"/>
                  </a:ext>
                </a:extLst>
              </p:cNvPr>
              <p:cNvSpPr/>
              <p:nvPr/>
            </p:nvSpPr>
            <p:spPr bwMode="auto">
              <a:xfrm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→</a:t>
                </a:r>
              </a:p>
            </p:txBody>
          </p: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AF4AE780-0CF6-4D70-B38D-CCBCFED261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B3CC540D-A484-4403-9C2F-AEB5A05BC5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423EF8B5-84FC-4E93-BD39-287F6E2752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033E7B6-FB25-451A-A91D-D732480500A2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861A1A6E-7310-4D5C-8BA0-D86FF27EC6F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91177FE4-9696-4F1F-87DB-81CA0316B9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A1F8360A-56ED-4651-A0F9-5540DD6E5C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29AFD3A5-1497-45B0-9AF2-43426C450B4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80489" y="4490874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417077E4-D73D-40D1-BB04-43D1D7FF1A99}"/>
                </a:ext>
              </a:extLst>
            </p:cNvPr>
            <p:cNvCxnSpPr>
              <a:cxnSpLocks/>
              <a:stCxn id="245" idx="2"/>
            </p:cNvCxnSpPr>
            <p:nvPr/>
          </p:nvCxnSpPr>
          <p:spPr bwMode="auto">
            <a:xfrm flipH="1">
              <a:off x="3331369" y="4478965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5A7C6F5-C8ED-463B-B7FE-17D8ECC3F7F8}"/>
                </a:ext>
              </a:extLst>
            </p:cNvPr>
            <p:cNvSpPr/>
            <p:nvPr/>
          </p:nvSpPr>
          <p:spPr bwMode="auto">
            <a:xfrm>
              <a:off x="3731846" y="444800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2691C364-A01B-44F2-803D-AA06B2B1DE8B}"/>
                </a:ext>
              </a:extLst>
            </p:cNvPr>
            <p:cNvSpPr/>
            <p:nvPr/>
          </p:nvSpPr>
          <p:spPr>
            <a:xfrm>
              <a:off x="3630236" y="4453842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E4BF8617-CC1E-4510-BC7B-AD36D06607BD}"/>
                </a:ext>
              </a:extLst>
            </p:cNvPr>
            <p:cNvGrpSpPr/>
            <p:nvPr/>
          </p:nvGrpSpPr>
          <p:grpSpPr>
            <a:xfrm>
              <a:off x="2609088" y="4311399"/>
              <a:ext cx="723900" cy="402515"/>
              <a:chOff x="2718625" y="3813715"/>
              <a:chExt cx="723900" cy="402515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62563061-3FB5-42B6-BBED-8B1D9110435D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134FCB45-D003-47A7-B88F-A247D1929B5B}"/>
                  </a:ext>
                </a:extLst>
              </p:cNvPr>
              <p:cNvSpPr/>
              <p:nvPr/>
            </p:nvSpPr>
            <p:spPr bwMode="auto">
              <a:xfrm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→</a:t>
                </a:r>
              </a:p>
            </p:txBody>
          </p: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BA5E50FC-88D8-4BE9-9AB1-9AB1DE642D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BB5E5040-CA70-41DE-A410-0E02956AAE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0D66EEB0-4486-4573-8A11-5102BA356A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7F7465B0-C45F-43FD-A052-2EAE6D287D47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5BA1D25F-4CE9-4D47-98D3-5895D9E7AA4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1100A1BE-A877-4805-ADBD-C728586AB2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596762DB-06C1-47D6-8207-29C2D0BE9DD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53463B5C-691A-4B11-8318-574D96D035B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78108" y="4969505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C889101-888C-49A2-98F3-E7D0101EC4FC}"/>
                </a:ext>
              </a:extLst>
            </p:cNvPr>
            <p:cNvCxnSpPr>
              <a:cxnSpLocks/>
              <a:stCxn id="259" idx="2"/>
            </p:cNvCxnSpPr>
            <p:nvPr/>
          </p:nvCxnSpPr>
          <p:spPr bwMode="auto">
            <a:xfrm flipH="1">
              <a:off x="3328988" y="4957596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F39D4EF-2D8B-452C-9537-D16A72636591}"/>
                </a:ext>
              </a:extLst>
            </p:cNvPr>
            <p:cNvSpPr/>
            <p:nvPr/>
          </p:nvSpPr>
          <p:spPr bwMode="auto">
            <a:xfrm>
              <a:off x="3729465" y="4926640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DC9D23EC-9314-4C74-B4FA-AC5255F4E61D}"/>
                </a:ext>
              </a:extLst>
            </p:cNvPr>
            <p:cNvSpPr/>
            <p:nvPr/>
          </p:nvSpPr>
          <p:spPr>
            <a:xfrm>
              <a:off x="3627855" y="4932473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B84DB82E-9BB2-4860-BD4A-ECA137B0C6FF}"/>
                </a:ext>
              </a:extLst>
            </p:cNvPr>
            <p:cNvGrpSpPr/>
            <p:nvPr/>
          </p:nvGrpSpPr>
          <p:grpSpPr>
            <a:xfrm>
              <a:off x="2606707" y="4790030"/>
              <a:ext cx="723900" cy="402515"/>
              <a:chOff x="2718625" y="3813715"/>
              <a:chExt cx="723900" cy="402515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7719B3EA-0B12-40B3-9611-B09790330615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6784C23D-25E1-42F7-AAF5-B8B393646BA3}"/>
                  </a:ext>
                </a:extLst>
              </p:cNvPr>
              <p:cNvSpPr/>
              <p:nvPr/>
            </p:nvSpPr>
            <p:spPr bwMode="auto">
              <a:xfrm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→</a:t>
                </a:r>
              </a:p>
            </p:txBody>
          </p: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0FF78069-20FD-4B23-9980-B29B8140A2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2014FD86-EFC7-45AD-A361-9F9902AC69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BF61D18-4236-4B80-991A-7727E0CF5A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9BC557F6-CB04-490A-88D7-BE2A885E1A5B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3A57F3B2-78C4-4068-95C6-4BFFC004F7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F0AEF52B-85BC-46D6-9CD8-04FC0E143BF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E3442F2C-8B56-4DAB-9527-36BA307BF7A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C672844-EE1E-4633-BF60-B532A44400F0}"/>
              </a:ext>
            </a:extLst>
          </p:cNvPr>
          <p:cNvSpPr/>
          <p:nvPr/>
        </p:nvSpPr>
        <p:spPr bwMode="auto">
          <a:xfrm>
            <a:off x="2009776" y="4348162"/>
            <a:ext cx="219075" cy="1666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8DDB9B-9349-4F16-BB25-6217F30EDA0D}"/>
              </a:ext>
            </a:extLst>
          </p:cNvPr>
          <p:cNvGrpSpPr/>
          <p:nvPr/>
        </p:nvGrpSpPr>
        <p:grpSpPr>
          <a:xfrm>
            <a:off x="6975092" y="3106430"/>
            <a:ext cx="1886968" cy="2270739"/>
            <a:chOff x="7016685" y="3068648"/>
            <a:chExt cx="1886968" cy="2270739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2145AB1-E9E6-4684-8688-D598600F4FBA}"/>
                </a:ext>
              </a:extLst>
            </p:cNvPr>
            <p:cNvSpPr/>
            <p:nvPr/>
          </p:nvSpPr>
          <p:spPr bwMode="auto">
            <a:xfrm flipH="1">
              <a:off x="7046150" y="3813004"/>
              <a:ext cx="466724" cy="143844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39B861D-FEF3-4F11-BB5E-9C6C634687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8420" y="3998746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95E7CAC6-218A-49FC-ADD4-78B1DA1D215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665402" y="3996531"/>
              <a:ext cx="0" cy="12930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8DAF29A0-16D1-4BCC-A664-137516B44D86}"/>
                </a:ext>
              </a:extLst>
            </p:cNvPr>
            <p:cNvGrpSpPr/>
            <p:nvPr/>
          </p:nvGrpSpPr>
          <p:grpSpPr>
            <a:xfrm flipH="1">
              <a:off x="8551102" y="5287000"/>
              <a:ext cx="245263" cy="52387"/>
              <a:chOff x="1450187" y="2859882"/>
              <a:chExt cx="245263" cy="52387"/>
            </a:xfrm>
          </p:grpSpPr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CF76C95F-7C80-40FE-AEE1-1B026F05D3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98953260-F1B0-466B-B182-1709A4314D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0020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9170F2C1-0FB6-4668-8667-FEC1A2B7C5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50199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C3E85537-6D41-4CBE-982A-F7BDB13DFB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0019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DA32AA2-E3C5-4BEE-81A7-737BA3EB0E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45018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8022BBAD-EEF8-44C5-91B6-2C50402464A8}"/>
                </a:ext>
              </a:extLst>
            </p:cNvPr>
            <p:cNvCxnSpPr>
              <a:cxnSpLocks/>
              <a:stCxn id="304" idx="2"/>
            </p:cNvCxnSpPr>
            <p:nvPr/>
          </p:nvCxnSpPr>
          <p:spPr bwMode="auto">
            <a:xfrm>
              <a:off x="7316425" y="3986837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A8DEC13A-5FF0-49AE-A54B-0B8EFAAC962F}"/>
                </a:ext>
              </a:extLst>
            </p:cNvPr>
            <p:cNvSpPr/>
            <p:nvPr/>
          </p:nvSpPr>
          <p:spPr bwMode="auto">
            <a:xfrm flipH="1">
              <a:off x="7254513" y="395588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8926664-67BA-4E44-8727-64133C48BE12}"/>
                </a:ext>
              </a:extLst>
            </p:cNvPr>
            <p:cNvSpPr/>
            <p:nvPr/>
          </p:nvSpPr>
          <p:spPr>
            <a:xfrm flipH="1">
              <a:off x="7162837" y="3961714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401C2158-0665-496C-9DB8-6D1292126BFA}"/>
                </a:ext>
              </a:extLst>
            </p:cNvPr>
            <p:cNvGrpSpPr/>
            <p:nvPr/>
          </p:nvGrpSpPr>
          <p:grpSpPr>
            <a:xfrm flipH="1">
              <a:off x="7715283" y="3819271"/>
              <a:ext cx="723900" cy="402515"/>
              <a:chOff x="2718625" y="3813715"/>
              <a:chExt cx="723900" cy="402515"/>
            </a:xfrm>
          </p:grpSpPr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A3764422-EA94-4B7F-B709-54B5721136A6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552C2EAE-3AF4-4394-84D6-A23D9FF57384}"/>
                  </a:ext>
                </a:extLst>
              </p:cNvPr>
              <p:cNvSpPr/>
              <p:nvPr/>
            </p:nvSpPr>
            <p:spPr bwMode="auto">
              <a:xfrm flipV="1"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→</a:t>
                </a:r>
              </a:p>
            </p:txBody>
          </p: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8C01756B-9311-4E31-A447-1E7519EEAF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BFAD277F-F088-49B3-8700-F97164BE0E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B732B8DC-E93F-449A-9454-242D733CA9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179D4A57-4D44-4E4E-9D3B-CA98F484D870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CE0D0151-A5DB-4340-AD8D-84DFD087AC3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93692C5E-5BC2-49E0-84A0-A231C4338A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4359BD2D-C63A-4307-BC45-F18EC2655DC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DA3BCB1-CC70-4A94-8CA9-59E97C5A24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3657" y="4503574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143ED0F-0EF1-4BB7-B510-91D0E3EB4241}"/>
                </a:ext>
              </a:extLst>
            </p:cNvPr>
            <p:cNvCxnSpPr>
              <a:cxnSpLocks/>
              <a:stCxn id="309" idx="2"/>
            </p:cNvCxnSpPr>
            <p:nvPr/>
          </p:nvCxnSpPr>
          <p:spPr bwMode="auto">
            <a:xfrm>
              <a:off x="7311662" y="4491665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1C60015B-915C-4FB9-95BF-6C22B96F0FBE}"/>
                </a:ext>
              </a:extLst>
            </p:cNvPr>
            <p:cNvSpPr/>
            <p:nvPr/>
          </p:nvSpPr>
          <p:spPr bwMode="auto">
            <a:xfrm flipH="1">
              <a:off x="7249750" y="446070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238C8F68-9D0E-4F5F-A9BE-459434CA7FE8}"/>
                </a:ext>
              </a:extLst>
            </p:cNvPr>
            <p:cNvSpPr/>
            <p:nvPr/>
          </p:nvSpPr>
          <p:spPr>
            <a:xfrm flipH="1">
              <a:off x="7158074" y="4466542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8A3F6724-D959-4498-9680-180E9321F912}"/>
                </a:ext>
              </a:extLst>
            </p:cNvPr>
            <p:cNvGrpSpPr/>
            <p:nvPr/>
          </p:nvGrpSpPr>
          <p:grpSpPr>
            <a:xfrm flipH="1">
              <a:off x="7710520" y="4324099"/>
              <a:ext cx="723900" cy="402515"/>
              <a:chOff x="2718625" y="3813715"/>
              <a:chExt cx="723900" cy="402515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DB4E1FED-16D1-48DB-94BE-9EAB6A7677E7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40C369EF-8E44-40AD-91BA-24844ABDB5B5}"/>
                  </a:ext>
                </a:extLst>
              </p:cNvPr>
              <p:cNvSpPr/>
              <p:nvPr/>
            </p:nvSpPr>
            <p:spPr bwMode="auto">
              <a:xfrm flipV="1"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→</a:t>
                </a:r>
              </a:p>
            </p:txBody>
          </p: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A0E21E2A-8344-4BD5-B975-87E80D865B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D481C05-3517-4992-A96F-DB7F2BEEA4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27A44CFD-1AD6-443F-BE5A-B0E01A7EA9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03C1A645-B5A0-4762-927E-B7723C2B1E1B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72952225-7C2C-4C8D-BDF8-CFF8851CE8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728D0A0A-DD13-4E07-AE5A-70BE105E323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8615694F-45D0-4C32-87B2-C5D0F05E3DC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FA38858-231A-485E-B06F-2277B534D3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6038" y="4982205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FE0C53EF-ACC9-4A04-875E-4DA372E145AC}"/>
                </a:ext>
              </a:extLst>
            </p:cNvPr>
            <p:cNvCxnSpPr>
              <a:cxnSpLocks/>
              <a:stCxn id="314" idx="2"/>
            </p:cNvCxnSpPr>
            <p:nvPr/>
          </p:nvCxnSpPr>
          <p:spPr bwMode="auto">
            <a:xfrm>
              <a:off x="7314043" y="4970296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C5FA9578-2C6D-47FE-857F-BB90A681D371}"/>
                </a:ext>
              </a:extLst>
            </p:cNvPr>
            <p:cNvSpPr/>
            <p:nvPr/>
          </p:nvSpPr>
          <p:spPr bwMode="auto">
            <a:xfrm flipH="1">
              <a:off x="7252131" y="4939340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FC6599B-C85E-4395-AB73-79B47C805B97}"/>
                </a:ext>
              </a:extLst>
            </p:cNvPr>
            <p:cNvSpPr/>
            <p:nvPr/>
          </p:nvSpPr>
          <p:spPr>
            <a:xfrm flipH="1">
              <a:off x="7160455" y="4945173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B953B507-F81D-4D1F-B25E-2EDAF93FEC53}"/>
                </a:ext>
              </a:extLst>
            </p:cNvPr>
            <p:cNvGrpSpPr/>
            <p:nvPr/>
          </p:nvGrpSpPr>
          <p:grpSpPr>
            <a:xfrm flipH="1">
              <a:off x="7712901" y="4802730"/>
              <a:ext cx="723900" cy="402515"/>
              <a:chOff x="2718625" y="3813715"/>
              <a:chExt cx="723900" cy="402515"/>
            </a:xfrm>
          </p:grpSpPr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FFB5BB99-D935-4921-AB64-63F496E75B77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C8E9A6E5-0319-4039-93D2-3676BDFE25A9}"/>
                  </a:ext>
                </a:extLst>
              </p:cNvPr>
              <p:cNvSpPr/>
              <p:nvPr/>
            </p:nvSpPr>
            <p:spPr bwMode="auto">
              <a:xfrm flipV="1"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→</a:t>
                </a: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4A834000-8FEF-47B8-89CE-125813E9FF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AC365536-32E6-4FB5-AAA4-4DE70F2B23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092D2C4F-4646-4AFA-9044-D12883DDC3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E6A09052-D157-480C-977B-3E8AD929BC5F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B1315044-4A97-45FF-971C-B7A74FB449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D7E0422E-61AC-4A9F-87CB-492DC5D7AB0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660587E6-EDF0-4686-BD54-FED39E70661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DAEBE9B3-8F7F-40E8-B2A0-186E03D14762}"/>
                </a:ext>
              </a:extLst>
            </p:cNvPr>
            <p:cNvSpPr/>
            <p:nvPr/>
          </p:nvSpPr>
          <p:spPr>
            <a:xfrm>
              <a:off x="7016685" y="3515301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B03F0D61-F5C3-4C97-BA41-A8A6236F3B42}"/>
                </a:ext>
              </a:extLst>
            </p:cNvPr>
            <p:cNvSpPr/>
            <p:nvPr/>
          </p:nvSpPr>
          <p:spPr>
            <a:xfrm>
              <a:off x="7692073" y="3068648"/>
              <a:ext cx="12115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 with compensation current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7EC6C73-6DAD-4120-9E87-FB93AD4F8D7A}"/>
              </a:ext>
            </a:extLst>
          </p:cNvPr>
          <p:cNvSpPr/>
          <p:nvPr/>
        </p:nvSpPr>
        <p:spPr bwMode="auto">
          <a:xfrm>
            <a:off x="6467476" y="4433888"/>
            <a:ext cx="214312" cy="1762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A739B20-CFB2-4FCD-9770-40746E437F91}"/>
              </a:ext>
            </a:extLst>
          </p:cNvPr>
          <p:cNvSpPr/>
          <p:nvPr/>
        </p:nvSpPr>
        <p:spPr>
          <a:xfrm>
            <a:off x="481961" y="5644783"/>
            <a:ext cx="3659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Thevinen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equivalent to Norton equivalent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A45389A6-9AA7-4684-B109-831E8924BA8A}"/>
              </a:ext>
            </a:extLst>
          </p:cNvPr>
          <p:cNvSpPr/>
          <p:nvPr/>
        </p:nvSpPr>
        <p:spPr>
          <a:xfrm>
            <a:off x="4813235" y="5507623"/>
            <a:ext cx="3500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Various loads to a generic load model (Constant Z + compensation current)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A6F8CCFE-9913-40B9-BD38-85A4ADEE77E9}"/>
                  </a:ext>
                </a:extLst>
              </p:cNvPr>
              <p:cNvSpPr txBox="1"/>
              <p:nvPr/>
            </p:nvSpPr>
            <p:spPr>
              <a:xfrm>
                <a:off x="3094514" y="4091782"/>
                <a:ext cx="2105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A6F8CCFE-9913-40B9-BD38-85A4ADEE7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514" y="4091782"/>
                <a:ext cx="210570" cy="184666"/>
              </a:xfrm>
              <a:prstGeom prst="rect">
                <a:avLst/>
              </a:prstGeom>
              <a:blipFill>
                <a:blip r:embed="rId3"/>
                <a:stretch>
                  <a:fillRect l="-17647" r="-588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C84F8E41-A9BF-4B61-A265-88838E2CE759}"/>
                  </a:ext>
                </a:extLst>
              </p:cNvPr>
              <p:cNvSpPr txBox="1"/>
              <p:nvPr/>
            </p:nvSpPr>
            <p:spPr>
              <a:xfrm>
                <a:off x="3094514" y="4602957"/>
                <a:ext cx="2105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C84F8E41-A9BF-4B61-A265-88838E2CE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514" y="4602957"/>
                <a:ext cx="210570" cy="184666"/>
              </a:xfrm>
              <a:prstGeom prst="rect">
                <a:avLst/>
              </a:prstGeom>
              <a:blipFill>
                <a:blip r:embed="rId4"/>
                <a:stretch>
                  <a:fillRect l="-17647" r="-58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12A8B021-4D46-4AEC-8532-99B18C3EF0F5}"/>
                  </a:ext>
                </a:extLst>
              </p:cNvPr>
              <p:cNvSpPr txBox="1"/>
              <p:nvPr/>
            </p:nvSpPr>
            <p:spPr>
              <a:xfrm>
                <a:off x="3091339" y="5079207"/>
                <a:ext cx="2105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12A8B021-4D46-4AEC-8532-99B18C3EF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339" y="5079207"/>
                <a:ext cx="210570" cy="184666"/>
              </a:xfrm>
              <a:prstGeom prst="rect">
                <a:avLst/>
              </a:prstGeom>
              <a:blipFill>
                <a:blip r:embed="rId5"/>
                <a:stretch>
                  <a:fillRect l="-17143" r="-285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C73FCD72-32D1-4808-9874-8E2974466817}"/>
                  </a:ext>
                </a:extLst>
              </p:cNvPr>
              <p:cNvSpPr txBox="1"/>
              <p:nvPr/>
            </p:nvSpPr>
            <p:spPr>
              <a:xfrm>
                <a:off x="707402" y="3850315"/>
                <a:ext cx="23762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C73FCD72-32D1-4808-9874-8E2974466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2" y="3850315"/>
                <a:ext cx="237629" cy="184666"/>
              </a:xfrm>
              <a:prstGeom prst="rect">
                <a:avLst/>
              </a:prstGeom>
              <a:blipFill>
                <a:blip r:embed="rId6"/>
                <a:stretch>
                  <a:fillRect l="-15385" r="-512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31C852BB-FB28-42AD-B69C-788703C3DF73}"/>
                  </a:ext>
                </a:extLst>
              </p:cNvPr>
              <p:cNvSpPr txBox="1"/>
              <p:nvPr/>
            </p:nvSpPr>
            <p:spPr>
              <a:xfrm>
                <a:off x="721689" y="4261477"/>
                <a:ext cx="23762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31C852BB-FB28-42AD-B69C-788703C3D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89" y="4261477"/>
                <a:ext cx="237629" cy="184666"/>
              </a:xfrm>
              <a:prstGeom prst="rect">
                <a:avLst/>
              </a:prstGeom>
              <a:blipFill>
                <a:blip r:embed="rId7"/>
                <a:stretch>
                  <a:fillRect l="-15385" r="-512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95FB4778-1C62-4D35-90EB-BBE43F778EDF}"/>
                  </a:ext>
                </a:extLst>
              </p:cNvPr>
              <p:cNvSpPr txBox="1"/>
              <p:nvPr/>
            </p:nvSpPr>
            <p:spPr>
              <a:xfrm>
                <a:off x="708988" y="4649621"/>
                <a:ext cx="23762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95FB4778-1C62-4D35-90EB-BBE43F778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88" y="4649621"/>
                <a:ext cx="237629" cy="184666"/>
              </a:xfrm>
              <a:prstGeom prst="rect">
                <a:avLst/>
              </a:prstGeom>
              <a:blipFill>
                <a:blip r:embed="rId8"/>
                <a:stretch>
                  <a:fillRect l="-15385" r="-512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334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9DC317C-14A2-4548-BF25-92EAA9DFA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0" y="1077561"/>
            <a:ext cx="3909060" cy="2310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44943E3-C6EB-43D2-A922-1068DF6D4D8E}"/>
                  </a:ext>
                </a:extLst>
              </p:cNvPr>
              <p:cNvSpPr/>
              <p:nvPr/>
            </p:nvSpPr>
            <p:spPr>
              <a:xfrm>
                <a:off x="386028" y="3435885"/>
                <a:ext cx="8757972" cy="2648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general outline of solution of the power flow: </a:t>
                </a:r>
              </a:p>
              <a:p>
                <a:pPr marL="2857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Step 1: Initialization.</a:t>
                </a:r>
              </a:p>
              <a:p>
                <a:pPr marL="7429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Calculate the injection currents of the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Vsource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Calculate the initial nodal voltages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with all other injections currents set to 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inj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,0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 2: </a:t>
                </a:r>
              </a:p>
              <a:p>
                <a:pPr marL="283464" lvl="2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 the injection (compensation) currents for all the power conversion (PC) elements and adding them into the appropriate slot in the current vector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𝑖𝑛𝑗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where,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denotes the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iteration.</a:t>
                </a:r>
              </a:p>
              <a:p>
                <a:pPr marL="2857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 3: </a:t>
                </a:r>
              </a:p>
              <a:p>
                <a:pPr marL="283464" lvl="2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Update voltage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inj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 4: </a:t>
                </a:r>
              </a:p>
              <a:p>
                <a:pPr marL="283464" lvl="2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Check whether the voltage error exceeds the tolerance. If not, go to Step 2. </a:t>
                </a:r>
              </a:p>
            </p:txBody>
          </p:sp>
        </mc:Choice>
        <mc:Fallback xmlns="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44943E3-C6EB-43D2-A922-1068DF6D4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8" y="3435885"/>
                <a:ext cx="8757972" cy="2648738"/>
              </a:xfrm>
              <a:prstGeom prst="rect">
                <a:avLst/>
              </a:prstGeom>
              <a:blipFill>
                <a:blip r:embed="rId4"/>
                <a:stretch>
                  <a:fillRect l="-557" t="-1382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D81282A6-A8D0-4206-8160-AA0045B3ED6D}"/>
                  </a:ext>
                </a:extLst>
              </p:cNvPr>
              <p:cNvSpPr/>
              <p:nvPr/>
            </p:nvSpPr>
            <p:spPr bwMode="auto">
              <a:xfrm>
                <a:off x="6896100" y="5104853"/>
                <a:ext cx="2179320" cy="953047"/>
              </a:xfrm>
              <a:prstGeom prst="wedgeRoundRectCallout">
                <a:avLst>
                  <a:gd name="adj1" fmla="val -45203"/>
                  <a:gd name="adj2" fmla="val -56115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Note, regarding the injection currents: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 does not change in each iteration;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2. The injection currents for a non-constant-Z load will change in each iteration.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D81282A6-A8D0-4206-8160-AA0045B3E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6100" y="5104853"/>
                <a:ext cx="2179320" cy="953047"/>
              </a:xfrm>
              <a:prstGeom prst="wedgeRoundRectCallout">
                <a:avLst>
                  <a:gd name="adj1" fmla="val -45203"/>
                  <a:gd name="adj2" fmla="val -56115"/>
                  <a:gd name="adj3" fmla="val 16667"/>
                </a:avLst>
              </a:prstGeom>
              <a:blipFill>
                <a:blip r:embed="rId5"/>
                <a:stretch>
                  <a:fillRect b="-295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262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Example 2: Constant-PQ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AAA8F2-B042-4DBE-82BD-22A04F84F8A1}"/>
              </a:ext>
            </a:extLst>
          </p:cNvPr>
          <p:cNvGrpSpPr/>
          <p:nvPr/>
        </p:nvGrpSpPr>
        <p:grpSpPr>
          <a:xfrm>
            <a:off x="1197746" y="1177193"/>
            <a:ext cx="7367134" cy="1684060"/>
            <a:chOff x="1476534" y="1126609"/>
            <a:chExt cx="7367134" cy="16840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0C8021-A007-4ECC-A386-0A6CB10D70B9}"/>
                </a:ext>
              </a:extLst>
            </p:cNvPr>
            <p:cNvSpPr/>
            <p:nvPr/>
          </p:nvSpPr>
          <p:spPr bwMode="auto">
            <a:xfrm>
              <a:off x="2736218" y="1424780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8B57CB-0053-439E-A000-7370A61EB7CA}"/>
                </a:ext>
              </a:extLst>
            </p:cNvPr>
            <p:cNvGrpSpPr/>
            <p:nvPr/>
          </p:nvGrpSpPr>
          <p:grpSpPr>
            <a:xfrm>
              <a:off x="1802765" y="1492250"/>
              <a:ext cx="649673" cy="241300"/>
              <a:chOff x="1790700" y="1593850"/>
              <a:chExt cx="649673" cy="2413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53CA6E-DD1C-459E-8DC8-4AE6A6A6716D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047CA9-D816-4689-B1CB-0FB42CD6E755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0D22E4-2D05-42D8-A36C-7C2BD773AD9F}"/>
                  </a:ext>
                </a:extLst>
              </p:cNvPr>
              <p:cNvCxnSpPr>
                <a:stCxn id="3" idx="1"/>
                <a:endCxn id="6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3C54BC-0AEF-4B4F-AF73-A5900CB0098A}"/>
                </a:ext>
              </a:extLst>
            </p:cNvPr>
            <p:cNvGrpSpPr/>
            <p:nvPr/>
          </p:nvGrpSpPr>
          <p:grpSpPr>
            <a:xfrm>
              <a:off x="1802765" y="1889919"/>
              <a:ext cx="649673" cy="241300"/>
              <a:chOff x="1790700" y="1593850"/>
              <a:chExt cx="649673" cy="2413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B5927-C99A-4E01-9E24-9872D2129BC2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A44B89-44CA-49E6-AD9A-C5E18735544C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4ECB5D8-1453-43AA-BE90-D0E49FD665B6}"/>
                  </a:ext>
                </a:extLst>
              </p:cNvPr>
              <p:cNvCxnSpPr>
                <a:stCxn id="13" idx="1"/>
                <a:endCxn id="14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DDA8AF-3696-4CB0-8BFC-C6742279F8A8}"/>
                </a:ext>
              </a:extLst>
            </p:cNvPr>
            <p:cNvGrpSpPr/>
            <p:nvPr/>
          </p:nvGrpSpPr>
          <p:grpSpPr>
            <a:xfrm>
              <a:off x="1802765" y="2287588"/>
              <a:ext cx="649673" cy="241300"/>
              <a:chOff x="1790700" y="1593850"/>
              <a:chExt cx="649673" cy="2413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C38549-F0AE-4909-BF39-77E65AA0A784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FF8897-4891-4B4F-B38E-B60A2796CDCF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1CE6BF-B8B7-4DEC-BA4F-0A8D777CE4C5}"/>
                  </a:ext>
                </a:extLst>
              </p:cNvPr>
              <p:cNvCxnSpPr>
                <a:stCxn id="17" idx="1"/>
                <a:endCxn id="19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164A26-44C6-4E14-B4DD-6B88394A606D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1581309" y="16129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539A32-1802-4200-A96C-68EC7AF189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81309" y="2015331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9F1269-5540-4B30-A637-7A1305B3C6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8928" y="24130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A2591D-A744-4D32-ABD6-84236AD81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3690" y="1610518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3F5762-4FAB-4E40-9E9B-A01E58D9F3AC}"/>
                </a:ext>
              </a:extLst>
            </p:cNvPr>
            <p:cNvGrpSpPr/>
            <p:nvPr/>
          </p:nvGrpSpPr>
          <p:grpSpPr>
            <a:xfrm>
              <a:off x="1476534" y="2758282"/>
              <a:ext cx="233363" cy="52387"/>
              <a:chOff x="1473994" y="2859882"/>
              <a:chExt cx="233363" cy="5238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5BA674E-2F16-4133-B0C1-79E0684527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68870A-586A-489E-AFB6-C8B04ADD0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25C543-A274-423F-989E-D1EAC63BC8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424030D-E9C8-474A-860F-407E8D9E29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6627AB-1AE9-4592-A081-4E7AC7025B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A035F19-8C04-4C09-AC0A-C0FA46CB2DA6}"/>
                </a:ext>
              </a:extLst>
            </p:cNvPr>
            <p:cNvCxnSpPr>
              <a:cxnSpLocks/>
              <a:stCxn id="48" idx="2"/>
              <a:endCxn id="3" idx="3"/>
            </p:cNvCxnSpPr>
            <p:nvPr/>
          </p:nvCxnSpPr>
          <p:spPr bwMode="auto">
            <a:xfrm flipH="1" flipV="1">
              <a:off x="2452438" y="1612900"/>
              <a:ext cx="480229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ED4664-EA49-46C4-81CE-1F2AB6947D02}"/>
                </a:ext>
              </a:extLst>
            </p:cNvPr>
            <p:cNvCxnSpPr>
              <a:cxnSpLocks/>
              <a:stCxn id="51" idx="2"/>
              <a:endCxn id="13" idx="3"/>
            </p:cNvCxnSpPr>
            <p:nvPr/>
          </p:nvCxnSpPr>
          <p:spPr bwMode="auto">
            <a:xfrm flipH="1" flipV="1">
              <a:off x="2452438" y="2010569"/>
              <a:ext cx="4802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24EC34-0CB0-4554-9CA9-DB61AFDC2930}"/>
                </a:ext>
              </a:extLst>
            </p:cNvPr>
            <p:cNvCxnSpPr>
              <a:cxnSpLocks/>
              <a:stCxn id="52" idx="2"/>
              <a:endCxn id="17" idx="3"/>
            </p:cNvCxnSpPr>
            <p:nvPr/>
          </p:nvCxnSpPr>
          <p:spPr bwMode="auto">
            <a:xfrm flipH="1">
              <a:off x="2452438" y="2405857"/>
              <a:ext cx="482610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ADFC03-B16B-4396-89B3-CF1CD83D1978}"/>
                </a:ext>
              </a:extLst>
            </p:cNvPr>
            <p:cNvSpPr/>
            <p:nvPr/>
          </p:nvSpPr>
          <p:spPr bwMode="auto">
            <a:xfrm>
              <a:off x="29326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2D2092-8104-448F-8206-614432AB2BF5}"/>
                </a:ext>
              </a:extLst>
            </p:cNvPr>
            <p:cNvSpPr/>
            <p:nvPr/>
          </p:nvSpPr>
          <p:spPr bwMode="auto">
            <a:xfrm>
              <a:off x="2932667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07B628-2DFF-4E80-B5E2-8D29FA45AAF7}"/>
                </a:ext>
              </a:extLst>
            </p:cNvPr>
            <p:cNvSpPr/>
            <p:nvPr/>
          </p:nvSpPr>
          <p:spPr bwMode="auto">
            <a:xfrm>
              <a:off x="2935048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D297AAB-56F9-4F1E-85CC-31F10A918AC3}"/>
                </a:ext>
              </a:extLst>
            </p:cNvPr>
            <p:cNvSpPr/>
            <p:nvPr/>
          </p:nvSpPr>
          <p:spPr>
            <a:xfrm>
              <a:off x="1622040" y="1167884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65FC4F-0608-4043-8FE1-418A82DC97A3}"/>
                </a:ext>
              </a:extLst>
            </p:cNvPr>
            <p:cNvSpPr/>
            <p:nvPr/>
          </p:nvSpPr>
          <p:spPr>
            <a:xfrm>
              <a:off x="2668202" y="112819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BC36BBB-FDD6-4324-9F29-45726DE0DE2E}"/>
                </a:ext>
              </a:extLst>
            </p:cNvPr>
            <p:cNvSpPr/>
            <p:nvPr/>
          </p:nvSpPr>
          <p:spPr>
            <a:xfrm>
              <a:off x="4738933" y="1126609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56A3BD-7448-433A-96CF-62D3E465F785}"/>
                </a:ext>
              </a:extLst>
            </p:cNvPr>
            <p:cNvSpPr/>
            <p:nvPr/>
          </p:nvSpPr>
          <p:spPr>
            <a:xfrm>
              <a:off x="6682351" y="1136134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1D8376-B6F1-426B-81B1-739983723A77}"/>
                </a:ext>
              </a:extLst>
            </p:cNvPr>
            <p:cNvSpPr/>
            <p:nvPr/>
          </p:nvSpPr>
          <p:spPr>
            <a:xfrm>
              <a:off x="2831057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71C725F-EAF2-4AD5-AED9-CD6B8D3A5625}"/>
                </a:ext>
              </a:extLst>
            </p:cNvPr>
            <p:cNvSpPr/>
            <p:nvPr/>
          </p:nvSpPr>
          <p:spPr>
            <a:xfrm>
              <a:off x="2831057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E5DE84A-9466-4D81-83E0-9F811848FAE0}"/>
                </a:ext>
              </a:extLst>
            </p:cNvPr>
            <p:cNvSpPr/>
            <p:nvPr/>
          </p:nvSpPr>
          <p:spPr>
            <a:xfrm>
              <a:off x="2835819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7C74E3-34C9-414D-9613-584887678816}"/>
                </a:ext>
              </a:extLst>
            </p:cNvPr>
            <p:cNvSpPr/>
            <p:nvPr/>
          </p:nvSpPr>
          <p:spPr bwMode="auto">
            <a:xfrm>
              <a:off x="477933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C7F47E2-1BB5-46FD-8CD0-9089E5DFF52D}"/>
                </a:ext>
              </a:extLst>
            </p:cNvPr>
            <p:cNvSpPr/>
            <p:nvPr/>
          </p:nvSpPr>
          <p:spPr bwMode="auto">
            <a:xfrm>
              <a:off x="4975780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5ECBF0-4E1B-4B53-B24D-CBD04B04CC51}"/>
                </a:ext>
              </a:extLst>
            </p:cNvPr>
            <p:cNvSpPr/>
            <p:nvPr/>
          </p:nvSpPr>
          <p:spPr bwMode="auto">
            <a:xfrm>
              <a:off x="497578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F0E6FCE-AFD0-49F2-A665-C65DEBE026C9}"/>
                </a:ext>
              </a:extLst>
            </p:cNvPr>
            <p:cNvSpPr/>
            <p:nvPr/>
          </p:nvSpPr>
          <p:spPr bwMode="auto">
            <a:xfrm>
              <a:off x="497816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320024F-DDB8-49F2-86ED-44C85654F16E}"/>
                </a:ext>
              </a:extLst>
            </p:cNvPr>
            <p:cNvSpPr/>
            <p:nvPr/>
          </p:nvSpPr>
          <p:spPr>
            <a:xfrm>
              <a:off x="487417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A96915-89F6-47E6-836D-84BA3A5614B8}"/>
                </a:ext>
              </a:extLst>
            </p:cNvPr>
            <p:cNvSpPr/>
            <p:nvPr/>
          </p:nvSpPr>
          <p:spPr>
            <a:xfrm>
              <a:off x="487417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706E0FF-06FA-4D44-BD0D-6FFF1FF1EF91}"/>
                </a:ext>
              </a:extLst>
            </p:cNvPr>
            <p:cNvSpPr/>
            <p:nvPr/>
          </p:nvSpPr>
          <p:spPr>
            <a:xfrm>
              <a:off x="487893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8808A3-DF21-4E07-BC1D-B308E4B157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6" y="1615281"/>
              <a:ext cx="19792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049C1F-9373-4A97-964F-851643F4E7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5" y="2012951"/>
              <a:ext cx="19744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D76247-9861-45E5-A38F-7E88B8EEC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4" y="2410619"/>
              <a:ext cx="19792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1AA5CCD-10B9-4A3F-B543-582DFB787CC6}"/>
                </a:ext>
              </a:extLst>
            </p:cNvPr>
            <p:cNvSpPr/>
            <p:nvPr/>
          </p:nvSpPr>
          <p:spPr bwMode="auto">
            <a:xfrm>
              <a:off x="677958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4A66C2-CE9A-47D9-8766-BCA18870F246}"/>
                </a:ext>
              </a:extLst>
            </p:cNvPr>
            <p:cNvSpPr/>
            <p:nvPr/>
          </p:nvSpPr>
          <p:spPr bwMode="auto">
            <a:xfrm>
              <a:off x="69712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B4E10F6-732E-4A96-AC20-CDDB7D0C5504}"/>
                </a:ext>
              </a:extLst>
            </p:cNvPr>
            <p:cNvSpPr/>
            <p:nvPr/>
          </p:nvSpPr>
          <p:spPr bwMode="auto">
            <a:xfrm>
              <a:off x="697603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C551825-289A-40A6-B16C-A7611F8FB6CA}"/>
                </a:ext>
              </a:extLst>
            </p:cNvPr>
            <p:cNvSpPr/>
            <p:nvPr/>
          </p:nvSpPr>
          <p:spPr bwMode="auto">
            <a:xfrm>
              <a:off x="697841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986AB-5269-4290-ADEA-152F7F2A7A1F}"/>
                </a:ext>
              </a:extLst>
            </p:cNvPr>
            <p:cNvSpPr/>
            <p:nvPr/>
          </p:nvSpPr>
          <p:spPr>
            <a:xfrm>
              <a:off x="687442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16EDE9-72DB-40E8-8C4D-F617FC4E4016}"/>
                </a:ext>
              </a:extLst>
            </p:cNvPr>
            <p:cNvSpPr/>
            <p:nvPr/>
          </p:nvSpPr>
          <p:spPr>
            <a:xfrm>
              <a:off x="687442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811537-0A71-4032-A15B-131C7FDC248B}"/>
                </a:ext>
              </a:extLst>
            </p:cNvPr>
            <p:cNvSpPr/>
            <p:nvPr/>
          </p:nvSpPr>
          <p:spPr>
            <a:xfrm>
              <a:off x="687918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785D81-EBC0-4FFE-B041-FDCE537DD6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1615282"/>
              <a:ext cx="1930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F87144-BE7E-4CF7-95BB-1FDE9961B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2011363"/>
              <a:ext cx="1941844" cy="1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9D9984-A98F-4973-824F-217E62CFCB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39" y="2406650"/>
              <a:ext cx="1944226" cy="39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72F75C5-E3B9-4AB6-B21A-C5EB2AB99569}"/>
                </a:ext>
              </a:extLst>
            </p:cNvPr>
            <p:cNvSpPr/>
            <p:nvPr/>
          </p:nvSpPr>
          <p:spPr>
            <a:xfrm>
              <a:off x="3646103" y="134885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F28098-FC8B-47F7-B506-7E4BE3ACEEA0}"/>
                </a:ext>
              </a:extLst>
            </p:cNvPr>
            <p:cNvSpPr/>
            <p:nvPr/>
          </p:nvSpPr>
          <p:spPr>
            <a:xfrm>
              <a:off x="5798753" y="1344096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EAFB68-4AEE-4CE7-9A90-83123FB8E0DA}"/>
                </a:ext>
              </a:extLst>
            </p:cNvPr>
            <p:cNvGrpSpPr/>
            <p:nvPr/>
          </p:nvGrpSpPr>
          <p:grpSpPr>
            <a:xfrm>
              <a:off x="7031832" y="1559633"/>
              <a:ext cx="1035608" cy="1251035"/>
              <a:chOff x="7246131" y="1478671"/>
              <a:chExt cx="1035608" cy="125103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D9FE544-5E9B-4C7E-86BF-15BCB99BE49C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F3B2445-5D26-4BD2-B10A-31A7121AD896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897DA3F-62A5-41D6-9098-10A9550791A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52312F6-459B-45ED-A190-AA879AA54647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ED4E61C-DD0A-4EFD-B757-1755C9DF1E9D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E1A1BBE-30B6-4FCD-8AC5-D8F82825F50F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91D3AD7-356F-4205-8A2E-DB3300D356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A54B63A-4DE1-4DA7-BDDA-15CD612E9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1DBAD8D-C3AF-4339-BC3D-87C7FE290F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DAE100F-A1BE-4C2C-A8BA-F7F94E734E15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C9D0BE1-CFB2-4758-9168-8BF5105B6F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7965D30-922F-4714-8581-E8107708E9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93BA4A14-5DF0-4CE6-B107-8AFACF5DDF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C9F6AA4-AE60-42E1-9F3B-4AE075AFC3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A5AF7DA-5B4F-4C64-AD7B-6C01D6BBB3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941214-30C6-4316-9645-0181127F3A43}"/>
                  </a:ext>
                </a:extLst>
              </p:cNvPr>
              <p:cNvCxnSpPr>
                <a:cxnSpLocks/>
                <a:endCxn id="124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C7B7031-19BB-4205-B367-FC390337F0BA}"/>
                </a:ext>
              </a:extLst>
            </p:cNvPr>
            <p:cNvSpPr/>
            <p:nvPr/>
          </p:nvSpPr>
          <p:spPr>
            <a:xfrm>
              <a:off x="7310177" y="1253488"/>
              <a:ext cx="15334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 (const. PQ)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sp>
        <p:nvSpPr>
          <p:cNvPr id="406" name="Arrow: Down 405">
            <a:extLst>
              <a:ext uri="{FF2B5EF4-FFF2-40B4-BE49-F238E27FC236}">
                <a16:creationId xmlns:a16="http://schemas.microsoft.com/office/drawing/2014/main" id="{6B773792-EE5F-48B7-ADDA-66D3413B94D6}"/>
              </a:ext>
            </a:extLst>
          </p:cNvPr>
          <p:cNvSpPr/>
          <p:nvPr/>
        </p:nvSpPr>
        <p:spPr bwMode="auto">
          <a:xfrm>
            <a:off x="4596776" y="2862601"/>
            <a:ext cx="292963" cy="2707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A1D246F3-F0E1-4CD7-BF2D-AE5824AD68D2}"/>
                  </a:ext>
                </a:extLst>
              </p:cNvPr>
              <p:cNvSpPr txBox="1"/>
              <p:nvPr/>
            </p:nvSpPr>
            <p:spPr>
              <a:xfrm>
                <a:off x="4245786" y="5566265"/>
                <a:ext cx="1402885" cy="195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A1D246F3-F0E1-4CD7-BF2D-AE5824AD6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86" y="5566265"/>
                <a:ext cx="1402885" cy="195823"/>
              </a:xfrm>
              <a:prstGeom prst="rect">
                <a:avLst/>
              </a:prstGeom>
              <a:blipFill>
                <a:blip r:embed="rId3"/>
                <a:stretch>
                  <a:fillRect l="-2165" t="-6250" r="-1732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A4338A2E-A157-48AE-8074-BE213C14D23E}"/>
                  </a:ext>
                </a:extLst>
              </p:cNvPr>
              <p:cNvSpPr txBox="1"/>
              <p:nvPr/>
            </p:nvSpPr>
            <p:spPr>
              <a:xfrm>
                <a:off x="490509" y="5514824"/>
                <a:ext cx="3126240" cy="376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A4338A2E-A157-48AE-8074-BE213C14D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09" y="5514824"/>
                <a:ext cx="3126240" cy="376898"/>
              </a:xfrm>
              <a:prstGeom prst="rect">
                <a:avLst/>
              </a:prstGeom>
              <a:blipFill>
                <a:blip r:embed="rId4"/>
                <a:stretch>
                  <a:fillRect l="-780" t="-327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344BEF95-2CBA-41F6-86C7-F1DDEECD1E31}"/>
                  </a:ext>
                </a:extLst>
              </p:cNvPr>
              <p:cNvSpPr txBox="1"/>
              <p:nvPr/>
            </p:nvSpPr>
            <p:spPr>
              <a:xfrm>
                <a:off x="6935944" y="5166201"/>
                <a:ext cx="1360501" cy="860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1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0" lang="en-US" sz="1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−[</m:t>
                    </m:r>
                    <m:sSup>
                      <m:sSup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kumimoji="0" lang="en-US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1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1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,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r>
                      <a:rPr lang="en-US" sz="11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=−[</m:t>
                    </m:r>
                    <m:sSup>
                      <m:sSup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1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,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r>
                      <a:rPr lang="en-US" sz="11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=−[</m:t>
                    </m:r>
                    <m:sSup>
                      <m:sSup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1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344BEF95-2CBA-41F6-86C7-F1DDEECD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944" y="5166201"/>
                <a:ext cx="1360501" cy="860235"/>
              </a:xfrm>
              <a:prstGeom prst="rect">
                <a:avLst/>
              </a:prstGeom>
              <a:blipFill>
                <a:blip r:embed="rId5"/>
                <a:stretch>
                  <a:fillRect l="-3587" r="-4036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32F2FD1-E88D-4214-A738-B31ECA1405E3}"/>
              </a:ext>
            </a:extLst>
          </p:cNvPr>
          <p:cNvGrpSpPr/>
          <p:nvPr/>
        </p:nvGrpSpPr>
        <p:grpSpPr>
          <a:xfrm>
            <a:off x="604835" y="3161149"/>
            <a:ext cx="8379778" cy="2090340"/>
            <a:chOff x="604835" y="3153529"/>
            <a:chExt cx="8379778" cy="2090340"/>
          </a:xfrm>
        </p:grpSpPr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670EF999-E954-439F-A2B5-23675D2418EE}"/>
                </a:ext>
              </a:extLst>
            </p:cNvPr>
            <p:cNvSpPr/>
            <p:nvPr/>
          </p:nvSpPr>
          <p:spPr bwMode="auto">
            <a:xfrm>
              <a:off x="6886575" y="347487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B59528B-BE5F-490F-A05E-F81D625C2A55}"/>
                </a:ext>
              </a:extLst>
            </p:cNvPr>
            <p:cNvSpPr/>
            <p:nvPr/>
          </p:nvSpPr>
          <p:spPr bwMode="auto">
            <a:xfrm>
              <a:off x="4130676" y="345201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7C73FA29-FDA7-4669-80D3-70D00B34AD29}"/>
                </a:ext>
              </a:extLst>
            </p:cNvPr>
            <p:cNvSpPr/>
            <p:nvPr/>
          </p:nvSpPr>
          <p:spPr bwMode="auto">
            <a:xfrm>
              <a:off x="1695446" y="347487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4212CB38-4897-46AE-9B38-A0B1005FAEE0}"/>
                </a:ext>
              </a:extLst>
            </p:cNvPr>
            <p:cNvSpPr/>
            <p:nvPr/>
          </p:nvSpPr>
          <p:spPr bwMode="auto">
            <a:xfrm>
              <a:off x="2040966" y="376269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6966A583-1F6B-4AF1-B090-66DCAACC1827}"/>
                </a:ext>
              </a:extLst>
            </p:cNvPr>
            <p:cNvSpPr/>
            <p:nvPr/>
          </p:nvSpPr>
          <p:spPr>
            <a:xfrm>
              <a:off x="896231" y="326211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68804ADD-DDF0-48C9-BA5F-3C7DCCA40399}"/>
                </a:ext>
              </a:extLst>
            </p:cNvPr>
            <p:cNvSpPr/>
            <p:nvPr/>
          </p:nvSpPr>
          <p:spPr>
            <a:xfrm>
              <a:off x="1844599" y="320496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09A2CE6-B286-430C-AAEB-3653443C5303}"/>
                </a:ext>
              </a:extLst>
            </p:cNvPr>
            <p:cNvSpPr/>
            <p:nvPr/>
          </p:nvSpPr>
          <p:spPr>
            <a:xfrm>
              <a:off x="3150482" y="324623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419" name="Straight Arrow Connector 418">
              <a:extLst>
                <a:ext uri="{FF2B5EF4-FFF2-40B4-BE49-F238E27FC236}">
                  <a16:creationId xmlns:a16="http://schemas.microsoft.com/office/drawing/2014/main" id="{919FA207-D6BA-44D4-AA27-C257AC10B6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356901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" name="TextBox 419">
                  <a:extLst>
                    <a:ext uri="{FF2B5EF4-FFF2-40B4-BE49-F238E27FC236}">
                      <a16:creationId xmlns:a16="http://schemas.microsoft.com/office/drawing/2014/main" id="{69E3489E-8EBF-47AE-A822-D57C6820B99F}"/>
                    </a:ext>
                  </a:extLst>
                </p:cNvPr>
                <p:cNvSpPr txBox="1"/>
                <p:nvPr/>
              </p:nvSpPr>
              <p:spPr>
                <a:xfrm>
                  <a:off x="1977706" y="380492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0" name="TextBox 419">
                  <a:extLst>
                    <a:ext uri="{FF2B5EF4-FFF2-40B4-BE49-F238E27FC236}">
                      <a16:creationId xmlns:a16="http://schemas.microsoft.com/office/drawing/2014/main" id="{69E3489E-8EBF-47AE-A822-D57C6820B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3804920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286" r="-476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1" name="TextBox 420">
                  <a:extLst>
                    <a:ext uri="{FF2B5EF4-FFF2-40B4-BE49-F238E27FC236}">
                      <a16:creationId xmlns:a16="http://schemas.microsoft.com/office/drawing/2014/main" id="{CCEF4F81-7AF2-4938-AA98-DD7ED91BD7DE}"/>
                    </a:ext>
                  </a:extLst>
                </p:cNvPr>
                <p:cNvSpPr txBox="1"/>
                <p:nvPr/>
              </p:nvSpPr>
              <p:spPr>
                <a:xfrm>
                  <a:off x="2126139" y="352155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1" name="TextBox 420">
                  <a:extLst>
                    <a:ext uri="{FF2B5EF4-FFF2-40B4-BE49-F238E27FC236}">
                      <a16:creationId xmlns:a16="http://schemas.microsoft.com/office/drawing/2014/main" id="{CCEF4F81-7AF2-4938-AA98-DD7ED91BD7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521552"/>
                  <a:ext cx="223394" cy="199606"/>
                </a:xfrm>
                <a:prstGeom prst="rect">
                  <a:avLst/>
                </a:prstGeom>
                <a:blipFill>
                  <a:blip r:embed="rId7"/>
                  <a:stretch>
                    <a:fillRect l="-16667" t="-3030" r="-5556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00E130F7-F1DD-4FAB-A31B-7AA69658FE34}"/>
                </a:ext>
              </a:extLst>
            </p:cNvPr>
            <p:cNvSpPr/>
            <p:nvPr/>
          </p:nvSpPr>
          <p:spPr bwMode="auto">
            <a:xfrm>
              <a:off x="2024297" y="428894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23" name="Straight Arrow Connector 422">
              <a:extLst>
                <a:ext uri="{FF2B5EF4-FFF2-40B4-BE49-F238E27FC236}">
                  <a16:creationId xmlns:a16="http://schemas.microsoft.com/office/drawing/2014/main" id="{F9EC5A1F-E742-40AA-999C-74B9CF76FD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09527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4" name="TextBox 423">
                  <a:extLst>
                    <a:ext uri="{FF2B5EF4-FFF2-40B4-BE49-F238E27FC236}">
                      <a16:creationId xmlns:a16="http://schemas.microsoft.com/office/drawing/2014/main" id="{D62FE038-8994-472C-9A40-DE643C1C5B05}"/>
                    </a:ext>
                  </a:extLst>
                </p:cNvPr>
                <p:cNvSpPr txBox="1"/>
                <p:nvPr/>
              </p:nvSpPr>
              <p:spPr>
                <a:xfrm>
                  <a:off x="1944367" y="43287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4" name="TextBox 423">
                  <a:extLst>
                    <a:ext uri="{FF2B5EF4-FFF2-40B4-BE49-F238E27FC236}">
                      <a16:creationId xmlns:a16="http://schemas.microsoft.com/office/drawing/2014/main" id="{D62FE038-8994-472C-9A40-DE643C1C5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328795"/>
                  <a:ext cx="250453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4634" r="-4878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3154B7C2-6E98-426E-BAFE-8C7025A16626}"/>
                </a:ext>
              </a:extLst>
            </p:cNvPr>
            <p:cNvSpPr/>
            <p:nvPr/>
          </p:nvSpPr>
          <p:spPr bwMode="auto">
            <a:xfrm>
              <a:off x="2031441" y="481282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26" name="Straight Arrow Connector 425">
              <a:extLst>
                <a:ext uri="{FF2B5EF4-FFF2-40B4-BE49-F238E27FC236}">
                  <a16:creationId xmlns:a16="http://schemas.microsoft.com/office/drawing/2014/main" id="{65B22850-8741-4C15-9CAB-DA52167C08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461914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7" name="TextBox 426">
                  <a:extLst>
                    <a:ext uri="{FF2B5EF4-FFF2-40B4-BE49-F238E27FC236}">
                      <a16:creationId xmlns:a16="http://schemas.microsoft.com/office/drawing/2014/main" id="{16E657B2-B66D-4F1A-90F8-31D61F3028B3}"/>
                    </a:ext>
                  </a:extLst>
                </p:cNvPr>
                <p:cNvSpPr txBox="1"/>
                <p:nvPr/>
              </p:nvSpPr>
              <p:spPr>
                <a:xfrm>
                  <a:off x="1956273" y="485981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7" name="TextBox 426">
                  <a:extLst>
                    <a:ext uri="{FF2B5EF4-FFF2-40B4-BE49-F238E27FC236}">
                      <a16:creationId xmlns:a16="http://schemas.microsoft.com/office/drawing/2014/main" id="{16E657B2-B66D-4F1A-90F8-31D61F302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4859815"/>
                  <a:ext cx="250453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14634" r="-4878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F66B916D-19DB-449D-82E0-6E8D33D189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379602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9" name="TextBox 428">
                  <a:extLst>
                    <a:ext uri="{FF2B5EF4-FFF2-40B4-BE49-F238E27FC236}">
                      <a16:creationId xmlns:a16="http://schemas.microsoft.com/office/drawing/2014/main" id="{144699F4-0E18-44CA-8DA0-D32F2D1D7835}"/>
                    </a:ext>
                  </a:extLst>
                </p:cNvPr>
                <p:cNvSpPr txBox="1"/>
                <p:nvPr/>
              </p:nvSpPr>
              <p:spPr>
                <a:xfrm>
                  <a:off x="1115692" y="351678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9" name="TextBox 428">
                  <a:extLst>
                    <a:ext uri="{FF2B5EF4-FFF2-40B4-BE49-F238E27FC236}">
                      <a16:creationId xmlns:a16="http://schemas.microsoft.com/office/drawing/2014/main" id="{144699F4-0E18-44CA-8DA0-D32F2D1D78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516788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" name="TextBox 429">
                  <a:extLst>
                    <a:ext uri="{FF2B5EF4-FFF2-40B4-BE49-F238E27FC236}">
                      <a16:creationId xmlns:a16="http://schemas.microsoft.com/office/drawing/2014/main" id="{48FA7703-8618-4481-B4DB-D6A0DE7B6EC6}"/>
                    </a:ext>
                  </a:extLst>
                </p:cNvPr>
                <p:cNvSpPr txBox="1"/>
                <p:nvPr/>
              </p:nvSpPr>
              <p:spPr>
                <a:xfrm>
                  <a:off x="1149030" y="40406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0" name="TextBox 429">
                  <a:extLst>
                    <a:ext uri="{FF2B5EF4-FFF2-40B4-BE49-F238E27FC236}">
                      <a16:creationId xmlns:a16="http://schemas.microsoft.com/office/drawing/2014/main" id="{48FA7703-8618-4481-B4DB-D6A0DE7B6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040663"/>
                  <a:ext cx="244682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7317" r="-2439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1" name="TextBox 430">
                  <a:extLst>
                    <a:ext uri="{FF2B5EF4-FFF2-40B4-BE49-F238E27FC236}">
                      <a16:creationId xmlns:a16="http://schemas.microsoft.com/office/drawing/2014/main" id="{FAFB4178-B299-4D9B-AF87-F6755D65F97B}"/>
                    </a:ext>
                  </a:extLst>
                </p:cNvPr>
                <p:cNvSpPr txBox="1"/>
                <p:nvPr/>
              </p:nvSpPr>
              <p:spPr>
                <a:xfrm>
                  <a:off x="1137122" y="457168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1" name="TextBox 430">
                  <a:extLst>
                    <a:ext uri="{FF2B5EF4-FFF2-40B4-BE49-F238E27FC236}">
                      <a16:creationId xmlns:a16="http://schemas.microsoft.com/office/drawing/2014/main" id="{FAFB4178-B299-4D9B-AF87-F6755D65F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4571683"/>
                  <a:ext cx="244682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10000" r="-25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C8AFAF10-6068-4366-81E5-972E4E18C0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32307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8E81090F-3197-48B6-B2D4-3530A264E5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485012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C78DCB02-81DF-4058-94C4-C72BC2F108E7}"/>
                </a:ext>
              </a:extLst>
            </p:cNvPr>
            <p:cNvSpPr/>
            <p:nvPr/>
          </p:nvSpPr>
          <p:spPr bwMode="auto">
            <a:xfrm flipH="1">
              <a:off x="2741291" y="426663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D2B35DED-43D7-4B6F-A3DA-97B311EE0750}"/>
                </a:ext>
              </a:extLst>
            </p:cNvPr>
            <p:cNvSpPr/>
            <p:nvPr/>
          </p:nvSpPr>
          <p:spPr bwMode="auto">
            <a:xfrm flipH="1">
              <a:off x="2741291" y="479051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B80D8302-68EA-47EC-8E77-F2AB3FCCDADF}"/>
                </a:ext>
              </a:extLst>
            </p:cNvPr>
            <p:cNvSpPr/>
            <p:nvPr/>
          </p:nvSpPr>
          <p:spPr bwMode="auto">
            <a:xfrm flipH="1">
              <a:off x="2741291" y="374276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A8BE06C3-47D7-46C2-9E5E-2FCB14E04C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379920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7F63BDED-1FD6-47F9-8D1A-CF7269501F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32625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F22909A7-6C1B-41E4-9179-083EED5C99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485012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extBox 439">
                  <a:extLst>
                    <a:ext uri="{FF2B5EF4-FFF2-40B4-BE49-F238E27FC236}">
                      <a16:creationId xmlns:a16="http://schemas.microsoft.com/office/drawing/2014/main" id="{4C31BA62-6C71-44E8-B3E7-8580276F752B}"/>
                    </a:ext>
                  </a:extLst>
                </p:cNvPr>
                <p:cNvSpPr txBox="1"/>
                <p:nvPr/>
              </p:nvSpPr>
              <p:spPr>
                <a:xfrm>
                  <a:off x="2734944" y="351996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0" name="TextBox 439">
                  <a:extLst>
                    <a:ext uri="{FF2B5EF4-FFF2-40B4-BE49-F238E27FC236}">
                      <a16:creationId xmlns:a16="http://schemas.microsoft.com/office/drawing/2014/main" id="{4C31BA62-6C71-44E8-B3E7-8580276F7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519963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1" name="TextBox 440">
                  <a:extLst>
                    <a:ext uri="{FF2B5EF4-FFF2-40B4-BE49-F238E27FC236}">
                      <a16:creationId xmlns:a16="http://schemas.microsoft.com/office/drawing/2014/main" id="{B8B18327-DF98-4744-AE4C-DE24125D2E2C}"/>
                    </a:ext>
                  </a:extLst>
                </p:cNvPr>
                <p:cNvSpPr txBox="1"/>
                <p:nvPr/>
              </p:nvSpPr>
              <p:spPr>
                <a:xfrm>
                  <a:off x="2701605" y="40438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1" name="TextBox 440">
                  <a:extLst>
                    <a:ext uri="{FF2B5EF4-FFF2-40B4-BE49-F238E27FC236}">
                      <a16:creationId xmlns:a16="http://schemas.microsoft.com/office/drawing/2014/main" id="{B8B18327-DF98-4744-AE4C-DE24125D2E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043838"/>
                  <a:ext cx="362407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2" name="TextBox 441">
                  <a:extLst>
                    <a:ext uri="{FF2B5EF4-FFF2-40B4-BE49-F238E27FC236}">
                      <a16:creationId xmlns:a16="http://schemas.microsoft.com/office/drawing/2014/main" id="{5CD80B5E-9CE6-4D33-BFBF-87DC004D10CE}"/>
                    </a:ext>
                  </a:extLst>
                </p:cNvPr>
                <p:cNvSpPr txBox="1"/>
                <p:nvPr/>
              </p:nvSpPr>
              <p:spPr>
                <a:xfrm>
                  <a:off x="2713511" y="457485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2" name="TextBox 441">
                  <a:extLst>
                    <a:ext uri="{FF2B5EF4-FFF2-40B4-BE49-F238E27FC236}">
                      <a16:creationId xmlns:a16="http://schemas.microsoft.com/office/drawing/2014/main" id="{5CD80B5E-9CE6-4D33-BFBF-87DC004D1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4574858"/>
                  <a:ext cx="362407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3" name="Right Brace 442">
              <a:extLst>
                <a:ext uri="{FF2B5EF4-FFF2-40B4-BE49-F238E27FC236}">
                  <a16:creationId xmlns:a16="http://schemas.microsoft.com/office/drawing/2014/main" id="{7531C037-DECD-4726-8A1A-0FF9605E5AE1}"/>
                </a:ext>
              </a:extLst>
            </p:cNvPr>
            <p:cNvSpPr/>
            <p:nvPr/>
          </p:nvSpPr>
          <p:spPr bwMode="auto">
            <a:xfrm>
              <a:off x="3085777" y="381190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>
                  <a:extLst>
                    <a:ext uri="{FF2B5EF4-FFF2-40B4-BE49-F238E27FC236}">
                      <a16:creationId xmlns:a16="http://schemas.microsoft.com/office/drawing/2014/main" id="{CE6BC817-9823-4774-85C6-DDF5AF3F7217}"/>
                    </a:ext>
                  </a:extLst>
                </p:cNvPr>
                <p:cNvSpPr txBox="1"/>
                <p:nvPr/>
              </p:nvSpPr>
              <p:spPr>
                <a:xfrm>
                  <a:off x="3200081" y="394144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4" name="TextBox 443">
                  <a:extLst>
                    <a:ext uri="{FF2B5EF4-FFF2-40B4-BE49-F238E27FC236}">
                      <a16:creationId xmlns:a16="http://schemas.microsoft.com/office/drawing/2014/main" id="{CE6BC817-9823-4774-85C6-DDF5AF3F7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394144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5" name="Right Brace 444">
              <a:extLst>
                <a:ext uri="{FF2B5EF4-FFF2-40B4-BE49-F238E27FC236}">
                  <a16:creationId xmlns:a16="http://schemas.microsoft.com/office/drawing/2014/main" id="{733F0859-2FAC-458F-B015-32F0692970FF}"/>
                </a:ext>
              </a:extLst>
            </p:cNvPr>
            <p:cNvSpPr/>
            <p:nvPr/>
          </p:nvSpPr>
          <p:spPr bwMode="auto">
            <a:xfrm>
              <a:off x="3088159" y="433816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6" name="TextBox 445">
                  <a:extLst>
                    <a:ext uri="{FF2B5EF4-FFF2-40B4-BE49-F238E27FC236}">
                      <a16:creationId xmlns:a16="http://schemas.microsoft.com/office/drawing/2014/main" id="{DD8E1493-EF45-406F-BF92-8684243DA926}"/>
                    </a:ext>
                  </a:extLst>
                </p:cNvPr>
                <p:cNvSpPr txBox="1"/>
                <p:nvPr/>
              </p:nvSpPr>
              <p:spPr>
                <a:xfrm>
                  <a:off x="3202463" y="446770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6" name="TextBox 445">
                  <a:extLst>
                    <a:ext uri="{FF2B5EF4-FFF2-40B4-BE49-F238E27FC236}">
                      <a16:creationId xmlns:a16="http://schemas.microsoft.com/office/drawing/2014/main" id="{DD8E1493-EF45-406F-BF92-8684243DA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467700"/>
                  <a:ext cx="428131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281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7" name="Right Brace 446">
              <a:extLst>
                <a:ext uri="{FF2B5EF4-FFF2-40B4-BE49-F238E27FC236}">
                  <a16:creationId xmlns:a16="http://schemas.microsoft.com/office/drawing/2014/main" id="{48A820D5-43B3-402D-AE61-ACBA362C1E87}"/>
                </a:ext>
              </a:extLst>
            </p:cNvPr>
            <p:cNvSpPr/>
            <p:nvPr/>
          </p:nvSpPr>
          <p:spPr bwMode="auto">
            <a:xfrm>
              <a:off x="3581075" y="381190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A08FD7FD-6744-4A95-8494-126B9BCB179C}"/>
                    </a:ext>
                  </a:extLst>
                </p:cNvPr>
                <p:cNvSpPr txBox="1"/>
                <p:nvPr/>
              </p:nvSpPr>
              <p:spPr>
                <a:xfrm>
                  <a:off x="3695379" y="394144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A08FD7FD-6744-4A95-8494-126B9BCB1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3941444"/>
                  <a:ext cx="428131" cy="184666"/>
                </a:xfrm>
                <a:prstGeom prst="rect">
                  <a:avLst/>
                </a:prstGeom>
                <a:blipFill>
                  <a:blip r:embed="rId18"/>
                  <a:stretch>
                    <a:fillRect l="-2857" r="-142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C894701C-AF0A-4217-A9C8-2E42BFBB5415}"/>
                </a:ext>
              </a:extLst>
            </p:cNvPr>
            <p:cNvSpPr/>
            <p:nvPr/>
          </p:nvSpPr>
          <p:spPr bwMode="auto">
            <a:xfrm>
              <a:off x="4560327" y="376745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8B68A556-B45B-42E8-A721-72FB8DFB375A}"/>
                </a:ext>
              </a:extLst>
            </p:cNvPr>
            <p:cNvSpPr/>
            <p:nvPr/>
          </p:nvSpPr>
          <p:spPr>
            <a:xfrm>
              <a:off x="4363960" y="320972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451" name="Straight Arrow Connector 450">
              <a:extLst>
                <a:ext uri="{FF2B5EF4-FFF2-40B4-BE49-F238E27FC236}">
                  <a16:creationId xmlns:a16="http://schemas.microsoft.com/office/drawing/2014/main" id="{DBF094C7-D007-40B7-BAF6-1D45AC7193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357378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F5CAA853-D248-434E-B74C-33DD3CD7ADA8}"/>
                    </a:ext>
                  </a:extLst>
                </p:cNvPr>
                <p:cNvSpPr txBox="1"/>
                <p:nvPr/>
              </p:nvSpPr>
              <p:spPr>
                <a:xfrm>
                  <a:off x="4497067" y="380968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F5CAA853-D248-434E-B74C-33DD3CD7A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3809682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10364561-EBF3-48CC-98A2-2C6C9C400B89}"/>
                    </a:ext>
                  </a:extLst>
                </p:cNvPr>
                <p:cNvSpPr txBox="1"/>
                <p:nvPr/>
              </p:nvSpPr>
              <p:spPr>
                <a:xfrm>
                  <a:off x="4645500" y="352631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10364561-EBF3-48CC-98A2-2C6C9C400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526314"/>
                  <a:ext cx="261867" cy="195438"/>
                </a:xfrm>
                <a:prstGeom prst="rect">
                  <a:avLst/>
                </a:prstGeom>
                <a:blipFill>
                  <a:blip r:embed="rId20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3D4F6BBF-A3D5-4696-8B1E-3C0212AB98E7}"/>
                </a:ext>
              </a:extLst>
            </p:cNvPr>
            <p:cNvSpPr/>
            <p:nvPr/>
          </p:nvSpPr>
          <p:spPr bwMode="auto">
            <a:xfrm>
              <a:off x="4543658" y="429371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55" name="Straight Arrow Connector 454">
              <a:extLst>
                <a:ext uri="{FF2B5EF4-FFF2-40B4-BE49-F238E27FC236}">
                  <a16:creationId xmlns:a16="http://schemas.microsoft.com/office/drawing/2014/main" id="{4F378561-5F93-434B-B4E9-D8901433D5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10003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6" name="TextBox 455">
                  <a:extLst>
                    <a:ext uri="{FF2B5EF4-FFF2-40B4-BE49-F238E27FC236}">
                      <a16:creationId xmlns:a16="http://schemas.microsoft.com/office/drawing/2014/main" id="{E77050B4-7A69-45EB-8790-B998E27B66DC}"/>
                    </a:ext>
                  </a:extLst>
                </p:cNvPr>
                <p:cNvSpPr txBox="1"/>
                <p:nvPr/>
              </p:nvSpPr>
              <p:spPr>
                <a:xfrm>
                  <a:off x="4463728" y="43335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6" name="TextBox 455">
                  <a:extLst>
                    <a:ext uri="{FF2B5EF4-FFF2-40B4-BE49-F238E27FC236}">
                      <a16:creationId xmlns:a16="http://schemas.microsoft.com/office/drawing/2014/main" id="{E77050B4-7A69-45EB-8790-B998E27B6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333557"/>
                  <a:ext cx="288925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12500" r="-208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A9C674E8-0BDE-4735-9868-F18B9E610DE4}"/>
                </a:ext>
              </a:extLst>
            </p:cNvPr>
            <p:cNvSpPr/>
            <p:nvPr/>
          </p:nvSpPr>
          <p:spPr bwMode="auto">
            <a:xfrm>
              <a:off x="4550802" y="481758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58" name="Straight Arrow Connector 457">
              <a:extLst>
                <a:ext uri="{FF2B5EF4-FFF2-40B4-BE49-F238E27FC236}">
                  <a16:creationId xmlns:a16="http://schemas.microsoft.com/office/drawing/2014/main" id="{B4925A3E-4BF9-40F2-A085-AB701B24E0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462391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9" name="TextBox 458">
                  <a:extLst>
                    <a:ext uri="{FF2B5EF4-FFF2-40B4-BE49-F238E27FC236}">
                      <a16:creationId xmlns:a16="http://schemas.microsoft.com/office/drawing/2014/main" id="{B4F5CB0F-333E-4659-B742-D64543E51B51}"/>
                    </a:ext>
                  </a:extLst>
                </p:cNvPr>
                <p:cNvSpPr txBox="1"/>
                <p:nvPr/>
              </p:nvSpPr>
              <p:spPr>
                <a:xfrm>
                  <a:off x="4475634" y="486457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9" name="TextBox 458">
                  <a:extLst>
                    <a:ext uri="{FF2B5EF4-FFF2-40B4-BE49-F238E27FC236}">
                      <a16:creationId xmlns:a16="http://schemas.microsoft.com/office/drawing/2014/main" id="{B4F5CB0F-333E-4659-B742-D64543E51B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4864577"/>
                  <a:ext cx="288925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ABC1BDD-FAAB-4326-91B0-532C6A3D0E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379920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9AA82E2A-AAFA-4421-B3FA-0F2FF27FDE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32625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FB6AA132-909F-4AD0-BF39-5088897EB9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485330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65082781-6AC8-4184-89EC-3A9928C05030}"/>
                </a:ext>
              </a:extLst>
            </p:cNvPr>
            <p:cNvSpPr/>
            <p:nvPr/>
          </p:nvSpPr>
          <p:spPr bwMode="auto">
            <a:xfrm flipH="1">
              <a:off x="5317807" y="426981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A46184A7-0F21-4142-AC7D-A95689B819B3}"/>
                </a:ext>
              </a:extLst>
            </p:cNvPr>
            <p:cNvSpPr/>
            <p:nvPr/>
          </p:nvSpPr>
          <p:spPr bwMode="auto">
            <a:xfrm flipH="1">
              <a:off x="5317807" y="479369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E84ADA06-DD29-442A-8A80-04298A474C92}"/>
                </a:ext>
              </a:extLst>
            </p:cNvPr>
            <p:cNvSpPr/>
            <p:nvPr/>
          </p:nvSpPr>
          <p:spPr bwMode="auto">
            <a:xfrm flipH="1">
              <a:off x="5317807" y="374593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4ACE3EFF-E721-4D65-BA49-D83C8FB222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380237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680EEB07-0DDF-45D8-8D63-08AD013208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32942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DE7A57E3-3E38-4AF6-8EBF-0FBEF0C1F0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485330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9" name="TextBox 468">
                  <a:extLst>
                    <a:ext uri="{FF2B5EF4-FFF2-40B4-BE49-F238E27FC236}">
                      <a16:creationId xmlns:a16="http://schemas.microsoft.com/office/drawing/2014/main" id="{7F639953-4895-4D81-8FE6-8F2FD4C559EC}"/>
                    </a:ext>
                  </a:extLst>
                </p:cNvPr>
                <p:cNvSpPr txBox="1"/>
                <p:nvPr/>
              </p:nvSpPr>
              <p:spPr>
                <a:xfrm>
                  <a:off x="5311460" y="352313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9" name="TextBox 468">
                  <a:extLst>
                    <a:ext uri="{FF2B5EF4-FFF2-40B4-BE49-F238E27FC236}">
                      <a16:creationId xmlns:a16="http://schemas.microsoft.com/office/drawing/2014/main" id="{7F639953-4895-4D81-8FE6-8F2FD4C559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523138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391963EC-DA94-4200-A7EC-F0D22322DB11}"/>
                    </a:ext>
                  </a:extLst>
                </p:cNvPr>
                <p:cNvSpPr txBox="1"/>
                <p:nvPr/>
              </p:nvSpPr>
              <p:spPr>
                <a:xfrm>
                  <a:off x="5278121" y="40470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391963EC-DA94-4200-A7EC-F0D22322DB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047013"/>
                  <a:ext cx="368819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5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9E033D91-5525-4677-B696-626005506BBB}"/>
                    </a:ext>
                  </a:extLst>
                </p:cNvPr>
                <p:cNvSpPr txBox="1"/>
                <p:nvPr/>
              </p:nvSpPr>
              <p:spPr>
                <a:xfrm>
                  <a:off x="5290027" y="457803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9E033D91-5525-4677-B696-626005506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4578033"/>
                  <a:ext cx="368819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2" name="Right Brace 471">
              <a:extLst>
                <a:ext uri="{FF2B5EF4-FFF2-40B4-BE49-F238E27FC236}">
                  <a16:creationId xmlns:a16="http://schemas.microsoft.com/office/drawing/2014/main" id="{45277BB8-9161-4F57-9AC9-BB0C1B47EC23}"/>
                </a:ext>
              </a:extLst>
            </p:cNvPr>
            <p:cNvSpPr/>
            <p:nvPr/>
          </p:nvSpPr>
          <p:spPr bwMode="auto">
            <a:xfrm>
              <a:off x="5735318" y="381508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3" name="TextBox 472">
                  <a:extLst>
                    <a:ext uri="{FF2B5EF4-FFF2-40B4-BE49-F238E27FC236}">
                      <a16:creationId xmlns:a16="http://schemas.microsoft.com/office/drawing/2014/main" id="{AC5CA1A4-DBEE-4FFB-9722-E7310C583210}"/>
                    </a:ext>
                  </a:extLst>
                </p:cNvPr>
                <p:cNvSpPr txBox="1"/>
                <p:nvPr/>
              </p:nvSpPr>
              <p:spPr>
                <a:xfrm>
                  <a:off x="5849622" y="394461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3" name="TextBox 472">
                  <a:extLst>
                    <a:ext uri="{FF2B5EF4-FFF2-40B4-BE49-F238E27FC236}">
                      <a16:creationId xmlns:a16="http://schemas.microsoft.com/office/drawing/2014/main" id="{AC5CA1A4-DBEE-4FFB-9722-E7310C583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394461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422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4" name="Right Brace 473">
              <a:extLst>
                <a:ext uri="{FF2B5EF4-FFF2-40B4-BE49-F238E27FC236}">
                  <a16:creationId xmlns:a16="http://schemas.microsoft.com/office/drawing/2014/main" id="{A8EBC801-D7D3-4DAA-BACB-ADC1FCCCACD5}"/>
                </a:ext>
              </a:extLst>
            </p:cNvPr>
            <p:cNvSpPr/>
            <p:nvPr/>
          </p:nvSpPr>
          <p:spPr bwMode="auto">
            <a:xfrm>
              <a:off x="5737700" y="434133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5" name="TextBox 474">
                  <a:extLst>
                    <a:ext uri="{FF2B5EF4-FFF2-40B4-BE49-F238E27FC236}">
                      <a16:creationId xmlns:a16="http://schemas.microsoft.com/office/drawing/2014/main" id="{E6D80DBE-DDD1-4479-B962-50D27ED4239F}"/>
                    </a:ext>
                  </a:extLst>
                </p:cNvPr>
                <p:cNvSpPr txBox="1"/>
                <p:nvPr/>
              </p:nvSpPr>
              <p:spPr>
                <a:xfrm>
                  <a:off x="5852004" y="447087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5" name="TextBox 474">
                  <a:extLst>
                    <a:ext uri="{FF2B5EF4-FFF2-40B4-BE49-F238E27FC236}">
                      <a16:creationId xmlns:a16="http://schemas.microsoft.com/office/drawing/2014/main" id="{E6D80DBE-DDD1-4479-B962-50D27ED42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470875"/>
                  <a:ext cx="434543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6" name="Right Brace 475">
              <a:extLst>
                <a:ext uri="{FF2B5EF4-FFF2-40B4-BE49-F238E27FC236}">
                  <a16:creationId xmlns:a16="http://schemas.microsoft.com/office/drawing/2014/main" id="{66CFFCE5-012B-4A7D-AD2F-F7A6004097F7}"/>
                </a:ext>
              </a:extLst>
            </p:cNvPr>
            <p:cNvSpPr/>
            <p:nvPr/>
          </p:nvSpPr>
          <p:spPr bwMode="auto">
            <a:xfrm>
              <a:off x="6321105" y="381508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id="{912084E1-A876-479E-B6BD-ACF3083E835D}"/>
                    </a:ext>
                  </a:extLst>
                </p:cNvPr>
                <p:cNvSpPr txBox="1"/>
                <p:nvPr/>
              </p:nvSpPr>
              <p:spPr>
                <a:xfrm>
                  <a:off x="6435409" y="394461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id="{912084E1-A876-479E-B6BD-ACF3083E83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3944619"/>
                  <a:ext cx="434543" cy="184666"/>
                </a:xfrm>
                <a:prstGeom prst="rect">
                  <a:avLst/>
                </a:prstGeom>
                <a:blipFill>
                  <a:blip r:embed="rId28"/>
                  <a:stretch>
                    <a:fillRect l="-422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FE801233-4CD6-4D68-801A-C9B8FFFEBF8C}"/>
                </a:ext>
              </a:extLst>
            </p:cNvPr>
            <p:cNvSpPr/>
            <p:nvPr/>
          </p:nvSpPr>
          <p:spPr bwMode="auto">
            <a:xfrm>
              <a:off x="7277338" y="376983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A97BA6AB-0851-4F40-86B6-855FBFD5EBB5}"/>
                </a:ext>
              </a:extLst>
            </p:cNvPr>
            <p:cNvSpPr/>
            <p:nvPr/>
          </p:nvSpPr>
          <p:spPr>
            <a:xfrm>
              <a:off x="7128596" y="321210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480" name="Straight Arrow Connector 479">
              <a:extLst>
                <a:ext uri="{FF2B5EF4-FFF2-40B4-BE49-F238E27FC236}">
                  <a16:creationId xmlns:a16="http://schemas.microsoft.com/office/drawing/2014/main" id="{0D441A94-4E10-4E61-AEE1-F0BFE5B34B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357616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C4789FEC-4C7B-4DBB-8F71-901FFD95A474}"/>
                    </a:ext>
                  </a:extLst>
                </p:cNvPr>
                <p:cNvSpPr txBox="1"/>
                <p:nvPr/>
              </p:nvSpPr>
              <p:spPr>
                <a:xfrm>
                  <a:off x="7214078" y="381206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C4789FEC-4C7B-4DBB-8F71-901FFD95A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3812063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8D5F7EC9-69F6-4324-9710-D26D1EA49582}"/>
                    </a:ext>
                  </a:extLst>
                </p:cNvPr>
                <p:cNvSpPr txBox="1"/>
                <p:nvPr/>
              </p:nvSpPr>
              <p:spPr>
                <a:xfrm>
                  <a:off x="7365686" y="352869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8D5F7EC9-69F6-4324-9710-D26D1EA495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528695"/>
                  <a:ext cx="229807" cy="195438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3125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1D4021CB-8371-457A-8C2A-6376C1B483BB}"/>
                </a:ext>
              </a:extLst>
            </p:cNvPr>
            <p:cNvSpPr/>
            <p:nvPr/>
          </p:nvSpPr>
          <p:spPr bwMode="auto">
            <a:xfrm>
              <a:off x="7260669" y="429609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84" name="Straight Arrow Connector 483">
              <a:extLst>
                <a:ext uri="{FF2B5EF4-FFF2-40B4-BE49-F238E27FC236}">
                  <a16:creationId xmlns:a16="http://schemas.microsoft.com/office/drawing/2014/main" id="{F07FA89E-2A84-43B6-B51D-2850D90422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10241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A370ED1E-0ED8-4237-8019-29D8AEF88C81}"/>
                    </a:ext>
                  </a:extLst>
                </p:cNvPr>
                <p:cNvSpPr txBox="1"/>
                <p:nvPr/>
              </p:nvSpPr>
              <p:spPr>
                <a:xfrm>
                  <a:off x="7180739" y="43359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A370ED1E-0ED8-4237-8019-29D8AEF88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3359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6" name="TextBox 485">
                  <a:extLst>
                    <a:ext uri="{FF2B5EF4-FFF2-40B4-BE49-F238E27FC236}">
                      <a16:creationId xmlns:a16="http://schemas.microsoft.com/office/drawing/2014/main" id="{BD8B74C7-09A7-4D82-8CBD-A3DAD1929595}"/>
                    </a:ext>
                  </a:extLst>
                </p:cNvPr>
                <p:cNvSpPr txBox="1"/>
                <p:nvPr/>
              </p:nvSpPr>
              <p:spPr>
                <a:xfrm>
                  <a:off x="7349017" y="405495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6" name="TextBox 485">
                  <a:extLst>
                    <a:ext uri="{FF2B5EF4-FFF2-40B4-BE49-F238E27FC236}">
                      <a16:creationId xmlns:a16="http://schemas.microsoft.com/office/drawing/2014/main" id="{BD8B74C7-09A7-4D82-8CBD-A3DAD1929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054951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6216" t="-3030" r="-5405"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80CC78A1-4B3B-4912-B0A7-2F8BF682C99F}"/>
                </a:ext>
              </a:extLst>
            </p:cNvPr>
            <p:cNvSpPr/>
            <p:nvPr/>
          </p:nvSpPr>
          <p:spPr bwMode="auto">
            <a:xfrm>
              <a:off x="7267813" y="481996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88" name="Straight Arrow Connector 487">
              <a:extLst>
                <a:ext uri="{FF2B5EF4-FFF2-40B4-BE49-F238E27FC236}">
                  <a16:creationId xmlns:a16="http://schemas.microsoft.com/office/drawing/2014/main" id="{559A6587-42A7-4784-9CD4-B3BAACBE43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462629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9" name="TextBox 488">
                  <a:extLst>
                    <a:ext uri="{FF2B5EF4-FFF2-40B4-BE49-F238E27FC236}">
                      <a16:creationId xmlns:a16="http://schemas.microsoft.com/office/drawing/2014/main" id="{4EE73179-0C51-4EA5-8C26-F5492C3BCC13}"/>
                    </a:ext>
                  </a:extLst>
                </p:cNvPr>
                <p:cNvSpPr txBox="1"/>
                <p:nvPr/>
              </p:nvSpPr>
              <p:spPr>
                <a:xfrm>
                  <a:off x="7192645" y="486695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9" name="TextBox 488">
                  <a:extLst>
                    <a:ext uri="{FF2B5EF4-FFF2-40B4-BE49-F238E27FC236}">
                      <a16:creationId xmlns:a16="http://schemas.microsoft.com/office/drawing/2014/main" id="{4EE73179-0C51-4EA5-8C26-F5492C3BC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4866958"/>
                  <a:ext cx="256865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0" name="TextBox 489">
                  <a:extLst>
                    <a:ext uri="{FF2B5EF4-FFF2-40B4-BE49-F238E27FC236}">
                      <a16:creationId xmlns:a16="http://schemas.microsoft.com/office/drawing/2014/main" id="{0EFD5872-BB38-4FA5-8192-45C26DD6042D}"/>
                    </a:ext>
                  </a:extLst>
                </p:cNvPr>
                <p:cNvSpPr txBox="1"/>
                <p:nvPr/>
              </p:nvSpPr>
              <p:spPr>
                <a:xfrm>
                  <a:off x="7356161" y="457882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0" name="TextBox 489">
                  <a:extLst>
                    <a:ext uri="{FF2B5EF4-FFF2-40B4-BE49-F238E27FC236}">
                      <a16:creationId xmlns:a16="http://schemas.microsoft.com/office/drawing/2014/main" id="{0EFD5872-BB38-4FA5-8192-45C26DD60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4578826"/>
                  <a:ext cx="229807" cy="195823"/>
                </a:xfrm>
                <a:prstGeom prst="rect">
                  <a:avLst/>
                </a:prstGeom>
                <a:blipFill>
                  <a:blip r:embed="rId34"/>
                  <a:stretch>
                    <a:fillRect l="-16216" t="-3125" r="-5405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0CBFB4F-3644-4DAD-B734-A84CF2528FD2}"/>
                </a:ext>
              </a:extLst>
            </p:cNvPr>
            <p:cNvGrpSpPr/>
            <p:nvPr/>
          </p:nvGrpSpPr>
          <p:grpSpPr>
            <a:xfrm flipH="1">
              <a:off x="7316790" y="3749904"/>
              <a:ext cx="1646475" cy="1441537"/>
              <a:chOff x="696119" y="3940881"/>
              <a:chExt cx="1646475" cy="1441537"/>
            </a:xfrm>
          </p:grpSpPr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E2787BDA-079C-471E-AFA5-7C0274C4857D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7FF2603A-B7D8-47AD-9BC1-BE6462B1214A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43552E69-E9AB-4BB8-A277-E2AC18AFBA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A22FCC4E-2D4D-4D4D-899E-D4F85F97CD5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0D84C26B-9B31-4B88-A200-80BF5D87BEE1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C17E5B77-AB07-4D49-8CA6-742F58E93EE6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5" name="Straight Connector 574">
                  <a:extLst>
                    <a:ext uri="{FF2B5EF4-FFF2-40B4-BE49-F238E27FC236}">
                      <a16:creationId xmlns:a16="http://schemas.microsoft.com/office/drawing/2014/main" id="{7F665EE3-0557-4DB8-946F-CC1548FD157E}"/>
                    </a:ext>
                  </a:extLst>
                </p:cNvPr>
                <p:cNvCxnSpPr>
                  <a:cxnSpLocks/>
                  <a:stCxn id="574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6" name="Straight Connector 575">
                  <a:extLst>
                    <a:ext uri="{FF2B5EF4-FFF2-40B4-BE49-F238E27FC236}">
                      <a16:creationId xmlns:a16="http://schemas.microsoft.com/office/drawing/2014/main" id="{5356BD9A-286F-4197-A50F-0D1B0A4F34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63" name="Straight Connector 562">
                <a:extLst>
                  <a:ext uri="{FF2B5EF4-FFF2-40B4-BE49-F238E27FC236}">
                    <a16:creationId xmlns:a16="http://schemas.microsoft.com/office/drawing/2014/main" id="{AFF12314-B3BA-45D3-B3B7-83C5E537D6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2462ED34-061E-44B2-B5A3-B9AE941744A0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8A6B5E9E-4D5A-4F09-AEAF-1430A5D6403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0483D273-8E91-4CC9-B8E4-87F334CD642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009B0DD3-2C13-4FC2-93CB-FBD5F8EAB5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8CC8FB23-263F-4B92-8D6D-C17FE2CD39C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3" name="Straight Connector 572">
                  <a:extLst>
                    <a:ext uri="{FF2B5EF4-FFF2-40B4-BE49-F238E27FC236}">
                      <a16:creationId xmlns:a16="http://schemas.microsoft.com/office/drawing/2014/main" id="{75A8170F-A7A0-4573-A468-E8C359EB78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44D0029F-91FE-4966-BC0F-9E1A5B5861E2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9896811B-C37B-4383-BC77-31F846DC7A44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E0ADF1F0-903A-4FB8-B4B9-95D45523C0FE}"/>
                    </a:ext>
                  </a:extLst>
                </p:cNvPr>
                <p:cNvCxnSpPr>
                  <a:cxnSpLocks/>
                  <a:stCxn id="566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B3145739-C66F-41FC-AFC9-47CAAC753594}"/>
                    </a:ext>
                  </a:extLst>
                </p:cNvPr>
                <p:cNvCxnSpPr>
                  <a:cxnSpLocks/>
                  <a:endCxn id="566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E347C86F-976D-498B-93C1-0795B0919857}"/>
                </a:ext>
              </a:extLst>
            </p:cNvPr>
            <p:cNvSpPr/>
            <p:nvPr/>
          </p:nvSpPr>
          <p:spPr>
            <a:xfrm>
              <a:off x="5804786" y="320813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0934AB33-F967-4C69-A66F-19CF78B23962}"/>
                </a:ext>
              </a:extLst>
            </p:cNvPr>
            <p:cNvSpPr/>
            <p:nvPr/>
          </p:nvSpPr>
          <p:spPr>
            <a:xfrm>
              <a:off x="8270173" y="3153529"/>
              <a:ext cx="50206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7" name="TextBox 496">
                  <a:extLst>
                    <a:ext uri="{FF2B5EF4-FFF2-40B4-BE49-F238E27FC236}">
                      <a16:creationId xmlns:a16="http://schemas.microsoft.com/office/drawing/2014/main" id="{1C81A8E8-83E6-4654-A2D2-188BD7DE1016}"/>
                    </a:ext>
                  </a:extLst>
                </p:cNvPr>
                <p:cNvSpPr txBox="1"/>
                <p:nvPr/>
              </p:nvSpPr>
              <p:spPr>
                <a:xfrm>
                  <a:off x="1135849" y="504237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7" name="TextBox 496">
                  <a:extLst>
                    <a:ext uri="{FF2B5EF4-FFF2-40B4-BE49-F238E27FC236}">
                      <a16:creationId xmlns:a16="http://schemas.microsoft.com/office/drawing/2014/main" id="{1C81A8E8-83E6-4654-A2D2-188BD7DE1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042376"/>
                  <a:ext cx="210058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17143" r="-571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8" name="TextBox 497">
                  <a:extLst>
                    <a:ext uri="{FF2B5EF4-FFF2-40B4-BE49-F238E27FC236}">
                      <a16:creationId xmlns:a16="http://schemas.microsoft.com/office/drawing/2014/main" id="{8BA80E23-3AF4-424F-B163-047B36D4454E}"/>
                    </a:ext>
                  </a:extLst>
                </p:cNvPr>
                <p:cNvSpPr txBox="1"/>
                <p:nvPr/>
              </p:nvSpPr>
              <p:spPr>
                <a:xfrm>
                  <a:off x="3157058" y="505634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8" name="TextBox 497">
                  <a:extLst>
                    <a:ext uri="{FF2B5EF4-FFF2-40B4-BE49-F238E27FC236}">
                      <a16:creationId xmlns:a16="http://schemas.microsoft.com/office/drawing/2014/main" id="{8BA80E23-3AF4-424F-B163-047B36D44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056346"/>
                  <a:ext cx="314509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1765" r="-392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9" name="TextBox 498">
                  <a:extLst>
                    <a:ext uri="{FF2B5EF4-FFF2-40B4-BE49-F238E27FC236}">
                      <a16:creationId xmlns:a16="http://schemas.microsoft.com/office/drawing/2014/main" id="{78DFDDCA-3426-42BE-8812-07B12759773C}"/>
                    </a:ext>
                  </a:extLst>
                </p:cNvPr>
                <p:cNvSpPr txBox="1"/>
                <p:nvPr/>
              </p:nvSpPr>
              <p:spPr>
                <a:xfrm>
                  <a:off x="5702777" y="505920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9" name="TextBox 498">
                  <a:extLst>
                    <a:ext uri="{FF2B5EF4-FFF2-40B4-BE49-F238E27FC236}">
                      <a16:creationId xmlns:a16="http://schemas.microsoft.com/office/drawing/2014/main" id="{78DFDDCA-3426-42BE-8812-07B1275977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059203"/>
                  <a:ext cx="320922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32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0" name="TextBox 499">
                  <a:extLst>
                    <a:ext uri="{FF2B5EF4-FFF2-40B4-BE49-F238E27FC236}">
                      <a16:creationId xmlns:a16="http://schemas.microsoft.com/office/drawing/2014/main" id="{A679BF64-1AD1-4A78-AA93-8EB17F22282B}"/>
                    </a:ext>
                  </a:extLst>
                </p:cNvPr>
                <p:cNvSpPr txBox="1"/>
                <p:nvPr/>
              </p:nvSpPr>
              <p:spPr>
                <a:xfrm>
                  <a:off x="8424863" y="502062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0" name="TextBox 499">
                  <a:extLst>
                    <a:ext uri="{FF2B5EF4-FFF2-40B4-BE49-F238E27FC236}">
                      <a16:creationId xmlns:a16="http://schemas.microsoft.com/office/drawing/2014/main" id="{A679BF64-1AD1-4A78-AA93-8EB17F2228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020626"/>
                  <a:ext cx="2151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1" name="TextBox 500">
                  <a:extLst>
                    <a:ext uri="{FF2B5EF4-FFF2-40B4-BE49-F238E27FC236}">
                      <a16:creationId xmlns:a16="http://schemas.microsoft.com/office/drawing/2014/main" id="{121D78E6-CE39-439B-A8D2-81207E6C703D}"/>
                    </a:ext>
                  </a:extLst>
                </p:cNvPr>
                <p:cNvSpPr txBox="1"/>
                <p:nvPr/>
              </p:nvSpPr>
              <p:spPr>
                <a:xfrm>
                  <a:off x="2110264" y="406447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1" name="TextBox 500">
                  <a:extLst>
                    <a:ext uri="{FF2B5EF4-FFF2-40B4-BE49-F238E27FC236}">
                      <a16:creationId xmlns:a16="http://schemas.microsoft.com/office/drawing/2014/main" id="{121D78E6-CE39-439B-A8D2-81207E6C7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064477"/>
                  <a:ext cx="223394" cy="199606"/>
                </a:xfrm>
                <a:prstGeom prst="rect">
                  <a:avLst/>
                </a:prstGeom>
                <a:blipFill>
                  <a:blip r:embed="rId39"/>
                  <a:stretch>
                    <a:fillRect l="-16216" t="-3030" r="-5405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2" name="TextBox 501">
                  <a:extLst>
                    <a:ext uri="{FF2B5EF4-FFF2-40B4-BE49-F238E27FC236}">
                      <a16:creationId xmlns:a16="http://schemas.microsoft.com/office/drawing/2014/main" id="{1D60D08D-45A2-4759-9BBC-B8FD094BFD12}"/>
                    </a:ext>
                  </a:extLst>
                </p:cNvPr>
                <p:cNvSpPr txBox="1"/>
                <p:nvPr/>
              </p:nvSpPr>
              <p:spPr>
                <a:xfrm>
                  <a:off x="2113439" y="460105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2" name="TextBox 501">
                  <a:extLst>
                    <a:ext uri="{FF2B5EF4-FFF2-40B4-BE49-F238E27FC236}">
                      <a16:creationId xmlns:a16="http://schemas.microsoft.com/office/drawing/2014/main" id="{1D60D08D-45A2-4759-9BBC-B8FD094BF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4601052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3" name="TextBox 502">
                  <a:extLst>
                    <a:ext uri="{FF2B5EF4-FFF2-40B4-BE49-F238E27FC236}">
                      <a16:creationId xmlns:a16="http://schemas.microsoft.com/office/drawing/2014/main" id="{4D78C199-B127-4587-BE2C-ED398968BCC1}"/>
                    </a:ext>
                  </a:extLst>
                </p:cNvPr>
                <p:cNvSpPr txBox="1"/>
                <p:nvPr/>
              </p:nvSpPr>
              <p:spPr>
                <a:xfrm>
                  <a:off x="4634389" y="405495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3" name="TextBox 502">
                  <a:extLst>
                    <a:ext uri="{FF2B5EF4-FFF2-40B4-BE49-F238E27FC236}">
                      <a16:creationId xmlns:a16="http://schemas.microsoft.com/office/drawing/2014/main" id="{4D78C199-B127-4587-BE2C-ED398968B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054952"/>
                  <a:ext cx="261867" cy="195823"/>
                </a:xfrm>
                <a:prstGeom prst="rect">
                  <a:avLst/>
                </a:prstGeom>
                <a:blipFill>
                  <a:blip r:embed="rId41"/>
                  <a:stretch>
                    <a:fillRect l="-13953" t="-3030" r="-2326"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4" name="TextBox 503">
                  <a:extLst>
                    <a:ext uri="{FF2B5EF4-FFF2-40B4-BE49-F238E27FC236}">
                      <a16:creationId xmlns:a16="http://schemas.microsoft.com/office/drawing/2014/main" id="{56C0A71B-6A4A-4D51-A2B1-FDE07151AD68}"/>
                    </a:ext>
                  </a:extLst>
                </p:cNvPr>
                <p:cNvSpPr txBox="1"/>
                <p:nvPr/>
              </p:nvSpPr>
              <p:spPr>
                <a:xfrm>
                  <a:off x="4637564" y="459152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4" name="TextBox 503">
                  <a:extLst>
                    <a:ext uri="{FF2B5EF4-FFF2-40B4-BE49-F238E27FC236}">
                      <a16:creationId xmlns:a16="http://schemas.microsoft.com/office/drawing/2014/main" id="{56C0A71B-6A4A-4D51-A2B1-FDE07151A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4591527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3030" r="-2326"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5" name="Straight Arrow Connector 504">
              <a:extLst>
                <a:ext uri="{FF2B5EF4-FFF2-40B4-BE49-F238E27FC236}">
                  <a16:creationId xmlns:a16="http://schemas.microsoft.com/office/drawing/2014/main" id="{4FCC0A91-695F-4A8E-AF48-AB53D1B843B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364204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6" name="Straight Arrow Connector 505">
              <a:extLst>
                <a:ext uri="{FF2B5EF4-FFF2-40B4-BE49-F238E27FC236}">
                  <a16:creationId xmlns:a16="http://schemas.microsoft.com/office/drawing/2014/main" id="{D9B9726A-AB95-4F1E-8A35-D9AFAC91C74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364521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7" name="TextBox 506">
                  <a:extLst>
                    <a:ext uri="{FF2B5EF4-FFF2-40B4-BE49-F238E27FC236}">
                      <a16:creationId xmlns:a16="http://schemas.microsoft.com/office/drawing/2014/main" id="{717238DB-D9D1-4547-8B6A-5E9016ECB557}"/>
                    </a:ext>
                  </a:extLst>
                </p:cNvPr>
                <p:cNvSpPr txBox="1"/>
                <p:nvPr/>
              </p:nvSpPr>
              <p:spPr>
                <a:xfrm>
                  <a:off x="1747519" y="349456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7" name="TextBox 506">
                  <a:extLst>
                    <a:ext uri="{FF2B5EF4-FFF2-40B4-BE49-F238E27FC236}">
                      <a16:creationId xmlns:a16="http://schemas.microsoft.com/office/drawing/2014/main" id="{717238DB-D9D1-4547-8B6A-5E9016ECB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494563"/>
                  <a:ext cx="223394" cy="184666"/>
                </a:xfrm>
                <a:prstGeom prst="rect">
                  <a:avLst/>
                </a:prstGeom>
                <a:blipFill>
                  <a:blip r:embed="rId43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8" name="TextBox 507">
                  <a:extLst>
                    <a:ext uri="{FF2B5EF4-FFF2-40B4-BE49-F238E27FC236}">
                      <a16:creationId xmlns:a16="http://schemas.microsoft.com/office/drawing/2014/main" id="{D51989E8-099E-45DD-A30F-3C35B5B4F38D}"/>
                    </a:ext>
                  </a:extLst>
                </p:cNvPr>
                <p:cNvSpPr txBox="1"/>
                <p:nvPr/>
              </p:nvSpPr>
              <p:spPr>
                <a:xfrm>
                  <a:off x="2372994" y="349138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8" name="TextBox 507">
                  <a:extLst>
                    <a:ext uri="{FF2B5EF4-FFF2-40B4-BE49-F238E27FC236}">
                      <a16:creationId xmlns:a16="http://schemas.microsoft.com/office/drawing/2014/main" id="{D51989E8-099E-45DD-A30F-3C35B5B4F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491388"/>
                  <a:ext cx="329193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9" name="Straight Arrow Connector 508">
              <a:extLst>
                <a:ext uri="{FF2B5EF4-FFF2-40B4-BE49-F238E27FC236}">
                  <a16:creationId xmlns:a16="http://schemas.microsoft.com/office/drawing/2014/main" id="{628FAFF6-4DA2-4452-8AFA-ECD48D148B3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16591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0" name="Straight Arrow Connector 509">
              <a:extLst>
                <a:ext uri="{FF2B5EF4-FFF2-40B4-BE49-F238E27FC236}">
                  <a16:creationId xmlns:a16="http://schemas.microsoft.com/office/drawing/2014/main" id="{6FB289FD-A827-4A3B-8C32-369F1A169C0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16909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97382C7B-512B-4CBB-90DB-EAC02023A4AC}"/>
                    </a:ext>
                  </a:extLst>
                </p:cNvPr>
                <p:cNvSpPr txBox="1"/>
                <p:nvPr/>
              </p:nvSpPr>
              <p:spPr>
                <a:xfrm>
                  <a:off x="1741169" y="401843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97382C7B-512B-4CBB-90DB-EAC02023A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018438"/>
                  <a:ext cx="223394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6667" r="-555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" name="TextBox 511">
                  <a:extLst>
                    <a:ext uri="{FF2B5EF4-FFF2-40B4-BE49-F238E27FC236}">
                      <a16:creationId xmlns:a16="http://schemas.microsoft.com/office/drawing/2014/main" id="{8522D4E7-388C-4238-BDC4-56AD4E945524}"/>
                    </a:ext>
                  </a:extLst>
                </p:cNvPr>
                <p:cNvSpPr txBox="1"/>
                <p:nvPr/>
              </p:nvSpPr>
              <p:spPr>
                <a:xfrm>
                  <a:off x="2366644" y="401526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2" name="TextBox 511">
                  <a:extLst>
                    <a:ext uri="{FF2B5EF4-FFF2-40B4-BE49-F238E27FC236}">
                      <a16:creationId xmlns:a16="http://schemas.microsoft.com/office/drawing/2014/main" id="{8522D4E7-388C-4238-BDC4-56AD4E945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015263"/>
                  <a:ext cx="329193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3" name="Straight Arrow Connector 512">
              <a:extLst>
                <a:ext uri="{FF2B5EF4-FFF2-40B4-BE49-F238E27FC236}">
                  <a16:creationId xmlns:a16="http://schemas.microsoft.com/office/drawing/2014/main" id="{A8E42B92-D5BB-49F4-82E7-3454452BA53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46802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4" name="Straight Arrow Connector 513">
              <a:extLst>
                <a:ext uri="{FF2B5EF4-FFF2-40B4-BE49-F238E27FC236}">
                  <a16:creationId xmlns:a16="http://schemas.microsoft.com/office/drawing/2014/main" id="{F87E93D5-2471-4621-85BD-0D0D514C630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468344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5" name="TextBox 514">
                  <a:extLst>
                    <a:ext uri="{FF2B5EF4-FFF2-40B4-BE49-F238E27FC236}">
                      <a16:creationId xmlns:a16="http://schemas.microsoft.com/office/drawing/2014/main" id="{E6CD51B6-BC00-4FB9-8FD7-E30D58533537}"/>
                    </a:ext>
                  </a:extLst>
                </p:cNvPr>
                <p:cNvSpPr txBox="1"/>
                <p:nvPr/>
              </p:nvSpPr>
              <p:spPr>
                <a:xfrm>
                  <a:off x="1744344" y="453278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5" name="TextBox 514">
                  <a:extLst>
                    <a:ext uri="{FF2B5EF4-FFF2-40B4-BE49-F238E27FC236}">
                      <a16:creationId xmlns:a16="http://schemas.microsoft.com/office/drawing/2014/main" id="{E6CD51B6-BC00-4FB9-8FD7-E30D58533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532788"/>
                  <a:ext cx="223394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6" name="TextBox 515">
                  <a:extLst>
                    <a:ext uri="{FF2B5EF4-FFF2-40B4-BE49-F238E27FC236}">
                      <a16:creationId xmlns:a16="http://schemas.microsoft.com/office/drawing/2014/main" id="{F82CBCC7-86D3-4580-B2DE-C63322D01245}"/>
                    </a:ext>
                  </a:extLst>
                </p:cNvPr>
                <p:cNvSpPr txBox="1"/>
                <p:nvPr/>
              </p:nvSpPr>
              <p:spPr>
                <a:xfrm>
                  <a:off x="2369819" y="452961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6" name="TextBox 515">
                  <a:extLst>
                    <a:ext uri="{FF2B5EF4-FFF2-40B4-BE49-F238E27FC236}">
                      <a16:creationId xmlns:a16="http://schemas.microsoft.com/office/drawing/2014/main" id="{F82CBCC7-86D3-4580-B2DE-C63322D01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529613"/>
                  <a:ext cx="329193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7" name="Straight Arrow Connector 516">
              <a:extLst>
                <a:ext uri="{FF2B5EF4-FFF2-40B4-BE49-F238E27FC236}">
                  <a16:creationId xmlns:a16="http://schemas.microsoft.com/office/drawing/2014/main" id="{3A839C2B-970D-4FB5-A0EF-3295F914EEA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36515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8" name="Straight Arrow Connector 517">
              <a:extLst>
                <a:ext uri="{FF2B5EF4-FFF2-40B4-BE49-F238E27FC236}">
                  <a16:creationId xmlns:a16="http://schemas.microsoft.com/office/drawing/2014/main" id="{0F299F3C-5B31-4330-9111-F1A5B61FDE3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365474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9" name="TextBox 518">
                  <a:extLst>
                    <a:ext uri="{FF2B5EF4-FFF2-40B4-BE49-F238E27FC236}">
                      <a16:creationId xmlns:a16="http://schemas.microsoft.com/office/drawing/2014/main" id="{1C68858B-E778-4315-A7CB-811EDAF59E18}"/>
                    </a:ext>
                  </a:extLst>
                </p:cNvPr>
                <p:cNvSpPr txBox="1"/>
                <p:nvPr/>
              </p:nvSpPr>
              <p:spPr>
                <a:xfrm>
                  <a:off x="4184332" y="350408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9" name="TextBox 518">
                  <a:extLst>
                    <a:ext uri="{FF2B5EF4-FFF2-40B4-BE49-F238E27FC236}">
                      <a16:creationId xmlns:a16="http://schemas.microsoft.com/office/drawing/2014/main" id="{1C68858B-E778-4315-A7CB-811EDAF59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504088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0" name="TextBox 519">
                  <a:extLst>
                    <a:ext uri="{FF2B5EF4-FFF2-40B4-BE49-F238E27FC236}">
                      <a16:creationId xmlns:a16="http://schemas.microsoft.com/office/drawing/2014/main" id="{16860D38-B95B-46C2-8E14-A85150F50BC1}"/>
                    </a:ext>
                  </a:extLst>
                </p:cNvPr>
                <p:cNvSpPr txBox="1"/>
                <p:nvPr/>
              </p:nvSpPr>
              <p:spPr>
                <a:xfrm>
                  <a:off x="4882832" y="350091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0" name="TextBox 519">
                  <a:extLst>
                    <a:ext uri="{FF2B5EF4-FFF2-40B4-BE49-F238E27FC236}">
                      <a16:creationId xmlns:a16="http://schemas.microsoft.com/office/drawing/2014/main" id="{16860D38-B95B-46C2-8E14-A85150F50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500913"/>
                  <a:ext cx="335605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1" name="Straight Arrow Connector 520">
              <a:extLst>
                <a:ext uri="{FF2B5EF4-FFF2-40B4-BE49-F238E27FC236}">
                  <a16:creationId xmlns:a16="http://schemas.microsoft.com/office/drawing/2014/main" id="{BE59B283-5F31-4C2B-A772-C296888CB4B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17544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2" name="Straight Arrow Connector 521">
              <a:extLst>
                <a:ext uri="{FF2B5EF4-FFF2-40B4-BE49-F238E27FC236}">
                  <a16:creationId xmlns:a16="http://schemas.microsoft.com/office/drawing/2014/main" id="{DF5CE334-6574-42B7-91D5-798982BFE2F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17861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3" name="TextBox 522">
                  <a:extLst>
                    <a:ext uri="{FF2B5EF4-FFF2-40B4-BE49-F238E27FC236}">
                      <a16:creationId xmlns:a16="http://schemas.microsoft.com/office/drawing/2014/main" id="{132F9E8D-BABE-4CF1-8F52-EED4911D4559}"/>
                    </a:ext>
                  </a:extLst>
                </p:cNvPr>
                <p:cNvSpPr txBox="1"/>
                <p:nvPr/>
              </p:nvSpPr>
              <p:spPr>
                <a:xfrm>
                  <a:off x="4177982" y="402796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3" name="TextBox 522">
                  <a:extLst>
                    <a:ext uri="{FF2B5EF4-FFF2-40B4-BE49-F238E27FC236}">
                      <a16:creationId xmlns:a16="http://schemas.microsoft.com/office/drawing/2014/main" id="{132F9E8D-BABE-4CF1-8F52-EED4911D4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027963"/>
                  <a:ext cx="329193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1111" r="-370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4" name="TextBox 523">
                  <a:extLst>
                    <a:ext uri="{FF2B5EF4-FFF2-40B4-BE49-F238E27FC236}">
                      <a16:creationId xmlns:a16="http://schemas.microsoft.com/office/drawing/2014/main" id="{1DB3E41E-4E38-4E1D-8CCB-522E3ED8DFFD}"/>
                    </a:ext>
                  </a:extLst>
                </p:cNvPr>
                <p:cNvSpPr txBox="1"/>
                <p:nvPr/>
              </p:nvSpPr>
              <p:spPr>
                <a:xfrm>
                  <a:off x="4876482" y="402478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4" name="TextBox 523">
                  <a:extLst>
                    <a:ext uri="{FF2B5EF4-FFF2-40B4-BE49-F238E27FC236}">
                      <a16:creationId xmlns:a16="http://schemas.microsoft.com/office/drawing/2014/main" id="{1DB3E41E-4E38-4E1D-8CCB-522E3ED8DF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024788"/>
                  <a:ext cx="335605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0909" r="-1818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5" name="Straight Arrow Connector 524">
              <a:extLst>
                <a:ext uri="{FF2B5EF4-FFF2-40B4-BE49-F238E27FC236}">
                  <a16:creationId xmlns:a16="http://schemas.microsoft.com/office/drawing/2014/main" id="{C25C2351-E587-4694-A4FF-94F80E8B77E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468979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6" name="Straight Arrow Connector 525">
              <a:extLst>
                <a:ext uri="{FF2B5EF4-FFF2-40B4-BE49-F238E27FC236}">
                  <a16:creationId xmlns:a16="http://schemas.microsoft.com/office/drawing/2014/main" id="{B9E06831-29C7-464E-9743-58234F02560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46929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7" name="TextBox 526">
                  <a:extLst>
                    <a:ext uri="{FF2B5EF4-FFF2-40B4-BE49-F238E27FC236}">
                      <a16:creationId xmlns:a16="http://schemas.microsoft.com/office/drawing/2014/main" id="{F31F07FE-BF1F-4BB8-8C2A-090E7A411E8E}"/>
                    </a:ext>
                  </a:extLst>
                </p:cNvPr>
                <p:cNvSpPr txBox="1"/>
                <p:nvPr/>
              </p:nvSpPr>
              <p:spPr>
                <a:xfrm>
                  <a:off x="4181157" y="454231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7" name="TextBox 526">
                  <a:extLst>
                    <a:ext uri="{FF2B5EF4-FFF2-40B4-BE49-F238E27FC236}">
                      <a16:creationId xmlns:a16="http://schemas.microsoft.com/office/drawing/2014/main" id="{F31F07FE-BF1F-4BB8-8C2A-090E7A411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542313"/>
                  <a:ext cx="329193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8E1E466D-4F3D-4BC1-92F8-9CD17C884A7C}"/>
                    </a:ext>
                  </a:extLst>
                </p:cNvPr>
                <p:cNvSpPr txBox="1"/>
                <p:nvPr/>
              </p:nvSpPr>
              <p:spPr>
                <a:xfrm>
                  <a:off x="4879657" y="453913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8E1E466D-4F3D-4BC1-92F8-9CD17C884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539138"/>
                  <a:ext cx="335605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69AE59EB-12E3-4400-BB93-F266A185B12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364839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0" name="Straight Arrow Connector 529">
              <a:extLst>
                <a:ext uri="{FF2B5EF4-FFF2-40B4-BE49-F238E27FC236}">
                  <a16:creationId xmlns:a16="http://schemas.microsoft.com/office/drawing/2014/main" id="{B66BB02D-7FA4-4603-8268-B6DD143A406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36515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1" name="TextBox 530">
                  <a:extLst>
                    <a:ext uri="{FF2B5EF4-FFF2-40B4-BE49-F238E27FC236}">
                      <a16:creationId xmlns:a16="http://schemas.microsoft.com/office/drawing/2014/main" id="{4C85E762-015A-4F90-906F-6DE3A69D8EDA}"/>
                    </a:ext>
                  </a:extLst>
                </p:cNvPr>
                <p:cNvSpPr txBox="1"/>
                <p:nvPr/>
              </p:nvSpPr>
              <p:spPr>
                <a:xfrm>
                  <a:off x="6924357" y="350091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1" name="TextBox 530">
                  <a:extLst>
                    <a:ext uri="{FF2B5EF4-FFF2-40B4-BE49-F238E27FC236}">
                      <a16:creationId xmlns:a16="http://schemas.microsoft.com/office/drawing/2014/main" id="{4C85E762-015A-4F90-906F-6DE3A69D8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500913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2" name="TextBox 531">
                  <a:extLst>
                    <a:ext uri="{FF2B5EF4-FFF2-40B4-BE49-F238E27FC236}">
                      <a16:creationId xmlns:a16="http://schemas.microsoft.com/office/drawing/2014/main" id="{01C7FCD3-DDE5-4840-B6CB-E05F30E788CC}"/>
                    </a:ext>
                  </a:extLst>
                </p:cNvPr>
                <p:cNvSpPr txBox="1"/>
                <p:nvPr/>
              </p:nvSpPr>
              <p:spPr>
                <a:xfrm>
                  <a:off x="7622857" y="349773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2" name="TextBox 531">
                  <a:extLst>
                    <a:ext uri="{FF2B5EF4-FFF2-40B4-BE49-F238E27FC236}">
                      <a16:creationId xmlns:a16="http://schemas.microsoft.com/office/drawing/2014/main" id="{01C7FCD3-DDE5-4840-B6CB-E05F30E788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497738"/>
                  <a:ext cx="229807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3" name="Straight Arrow Connector 532">
              <a:extLst>
                <a:ext uri="{FF2B5EF4-FFF2-40B4-BE49-F238E27FC236}">
                  <a16:creationId xmlns:a16="http://schemas.microsoft.com/office/drawing/2014/main" id="{2DCA4BF2-CD4F-4A7E-960D-B0CE12EE5E8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17226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4" name="Straight Arrow Connector 533">
              <a:extLst>
                <a:ext uri="{FF2B5EF4-FFF2-40B4-BE49-F238E27FC236}">
                  <a16:creationId xmlns:a16="http://schemas.microsoft.com/office/drawing/2014/main" id="{7226AA72-A842-4B6D-8A65-4497499AC68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17544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5" name="TextBox 534">
                  <a:extLst>
                    <a:ext uri="{FF2B5EF4-FFF2-40B4-BE49-F238E27FC236}">
                      <a16:creationId xmlns:a16="http://schemas.microsoft.com/office/drawing/2014/main" id="{1382EE36-E29B-4514-A954-672B0889541C}"/>
                    </a:ext>
                  </a:extLst>
                </p:cNvPr>
                <p:cNvSpPr txBox="1"/>
                <p:nvPr/>
              </p:nvSpPr>
              <p:spPr>
                <a:xfrm>
                  <a:off x="6918007" y="402478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5" name="TextBox 534">
                  <a:extLst>
                    <a:ext uri="{FF2B5EF4-FFF2-40B4-BE49-F238E27FC236}">
                      <a16:creationId xmlns:a16="http://schemas.microsoft.com/office/drawing/2014/main" id="{1382EE36-E29B-4514-A954-672B08895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024788"/>
                  <a:ext cx="335605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0909" r="-1818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6" name="TextBox 535">
                  <a:extLst>
                    <a:ext uri="{FF2B5EF4-FFF2-40B4-BE49-F238E27FC236}">
                      <a16:creationId xmlns:a16="http://schemas.microsoft.com/office/drawing/2014/main" id="{28017742-E808-498A-8A1B-54DF6E807E15}"/>
                    </a:ext>
                  </a:extLst>
                </p:cNvPr>
                <p:cNvSpPr txBox="1"/>
                <p:nvPr/>
              </p:nvSpPr>
              <p:spPr>
                <a:xfrm>
                  <a:off x="7616507" y="402161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6" name="TextBox 535">
                  <a:extLst>
                    <a:ext uri="{FF2B5EF4-FFF2-40B4-BE49-F238E27FC236}">
                      <a16:creationId xmlns:a16="http://schemas.microsoft.com/office/drawing/2014/main" id="{28017742-E808-498A-8A1B-54DF6E807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021613"/>
                  <a:ext cx="229807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7" name="Straight Arrow Connector 536">
              <a:extLst>
                <a:ext uri="{FF2B5EF4-FFF2-40B4-BE49-F238E27FC236}">
                  <a16:creationId xmlns:a16="http://schemas.microsoft.com/office/drawing/2014/main" id="{701583D2-4DC8-4BE9-A8E4-C9CE990B430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468661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8" name="Straight Arrow Connector 537">
              <a:extLst>
                <a:ext uri="{FF2B5EF4-FFF2-40B4-BE49-F238E27FC236}">
                  <a16:creationId xmlns:a16="http://schemas.microsoft.com/office/drawing/2014/main" id="{9906B005-AAB6-4BE5-838E-C8012B9EF9F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468979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9" name="TextBox 538">
                  <a:extLst>
                    <a:ext uri="{FF2B5EF4-FFF2-40B4-BE49-F238E27FC236}">
                      <a16:creationId xmlns:a16="http://schemas.microsoft.com/office/drawing/2014/main" id="{0E5C1612-3C44-4A5E-88A8-C0F1445808E0}"/>
                    </a:ext>
                  </a:extLst>
                </p:cNvPr>
                <p:cNvSpPr txBox="1"/>
                <p:nvPr/>
              </p:nvSpPr>
              <p:spPr>
                <a:xfrm>
                  <a:off x="6921182" y="453913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9" name="TextBox 538">
                  <a:extLst>
                    <a:ext uri="{FF2B5EF4-FFF2-40B4-BE49-F238E27FC236}">
                      <a16:creationId xmlns:a16="http://schemas.microsoft.com/office/drawing/2014/main" id="{0E5C1612-3C44-4A5E-88A8-C0F144580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539138"/>
                  <a:ext cx="335605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0" name="TextBox 539">
                  <a:extLst>
                    <a:ext uri="{FF2B5EF4-FFF2-40B4-BE49-F238E27FC236}">
                      <a16:creationId xmlns:a16="http://schemas.microsoft.com/office/drawing/2014/main" id="{5D63B71F-1489-46D4-A19F-6E0A41FC4123}"/>
                    </a:ext>
                  </a:extLst>
                </p:cNvPr>
                <p:cNvSpPr txBox="1"/>
                <p:nvPr/>
              </p:nvSpPr>
              <p:spPr>
                <a:xfrm>
                  <a:off x="7619682" y="453596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40" name="TextBox 539">
                  <a:extLst>
                    <a:ext uri="{FF2B5EF4-FFF2-40B4-BE49-F238E27FC236}">
                      <a16:creationId xmlns:a16="http://schemas.microsoft.com/office/drawing/2014/main" id="{5D63B71F-1489-46D4-A19F-6E0A41FC4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535963"/>
                  <a:ext cx="229807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5789" r="-2632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01615080-B7A7-4E2F-9602-CA3C35C7A883}"/>
                </a:ext>
              </a:extLst>
            </p:cNvPr>
            <p:cNvGrpSpPr/>
            <p:nvPr/>
          </p:nvGrpSpPr>
          <p:grpSpPr>
            <a:xfrm>
              <a:off x="709613" y="4269019"/>
              <a:ext cx="1323974" cy="106532"/>
              <a:chOff x="624683" y="4490954"/>
              <a:chExt cx="1323974" cy="106532"/>
            </a:xfrm>
          </p:grpSpPr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039E3602-E411-42F8-A9C4-7B8497892352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C6AFC929-0815-40C0-A9D9-958D5128A4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3A03F4A8-8012-417D-A0DE-E39FCBCB80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93181A5E-80EF-4837-A9CB-23C37C3052F3}"/>
                </a:ext>
              </a:extLst>
            </p:cNvPr>
            <p:cNvGrpSpPr/>
            <p:nvPr/>
          </p:nvGrpSpPr>
          <p:grpSpPr>
            <a:xfrm>
              <a:off x="709613" y="4792898"/>
              <a:ext cx="1333499" cy="106532"/>
              <a:chOff x="624683" y="4988638"/>
              <a:chExt cx="1333499" cy="106532"/>
            </a:xfrm>
          </p:grpSpPr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0516054E-1D6B-45A7-A939-1D793AC76CF2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342F8371-92F2-45DA-B06C-68AC3D7C40C7}"/>
                  </a:ext>
                </a:extLst>
              </p:cNvPr>
              <p:cNvCxnSpPr>
                <a:cxnSpLocks/>
                <a:stCxn id="555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9D781DB0-D555-4614-98E7-C18E1F7666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C4D45427-D853-413E-B2B2-B3E17AF256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379523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D540C53F-A033-4EE1-86A8-B8EAADDB52B4}"/>
                </a:ext>
              </a:extLst>
            </p:cNvPr>
            <p:cNvGrpSpPr/>
            <p:nvPr/>
          </p:nvGrpSpPr>
          <p:grpSpPr>
            <a:xfrm flipH="1">
              <a:off x="604835" y="5134291"/>
              <a:ext cx="233363" cy="52387"/>
              <a:chOff x="1473994" y="2859882"/>
              <a:chExt cx="233363" cy="52387"/>
            </a:xfrm>
          </p:grpSpPr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0A141661-29EC-4961-898B-7E5CB1FA68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D50C83D7-73EF-4909-BB6D-102E4A90A6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2" name="Straight Connector 551">
                <a:extLst>
                  <a:ext uri="{FF2B5EF4-FFF2-40B4-BE49-F238E27FC236}">
                    <a16:creationId xmlns:a16="http://schemas.microsoft.com/office/drawing/2014/main" id="{39EDC190-B040-4003-9CE3-4FBA73A8C1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1FC298D4-0B0A-4D20-94E3-3287AA9B38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AE420E32-70C3-43A1-BEB1-5C98341616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C359B607-DA00-45A1-87EC-529275CA845D}"/>
                </a:ext>
              </a:extLst>
            </p:cNvPr>
            <p:cNvGrpSpPr/>
            <p:nvPr/>
          </p:nvGrpSpPr>
          <p:grpSpPr>
            <a:xfrm>
              <a:off x="714375" y="3745141"/>
              <a:ext cx="1328737" cy="106532"/>
              <a:chOff x="629445" y="3940881"/>
              <a:chExt cx="1328737" cy="106532"/>
            </a:xfrm>
          </p:grpSpPr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35E30B05-12FA-4899-AB25-4387F2C7DD90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47E68DFD-BB81-467E-8EDA-BD4F22C63814}"/>
                  </a:ext>
                </a:extLst>
              </p:cNvPr>
              <p:cNvCxnSpPr>
                <a:cxnSpLocks/>
                <a:stCxn id="547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0FF7ED5E-9540-4AB2-B0B1-3646BE7F6467}"/>
                  </a:ext>
                </a:extLst>
              </p:cNvPr>
              <p:cNvCxnSpPr>
                <a:cxnSpLocks/>
                <a:endCxn id="547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46D65B9-4738-461D-A01E-F9FEAF503044}"/>
                    </a:ext>
                  </a:extLst>
                </p:cNvPr>
                <p:cNvSpPr txBox="1"/>
                <p:nvPr/>
              </p:nvSpPr>
              <p:spPr>
                <a:xfrm>
                  <a:off x="8088470" y="3373914"/>
                  <a:ext cx="8961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𝑗𝑄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46D65B9-4738-461D-A01E-F9FEAF503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470" y="3373914"/>
                  <a:ext cx="896143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6803" t="-3333" r="-5442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1ECCB1CD-DD3A-4437-A794-8C32D765237E}"/>
                    </a:ext>
                  </a:extLst>
                </p:cNvPr>
                <p:cNvSpPr txBox="1"/>
                <p:nvPr/>
              </p:nvSpPr>
              <p:spPr>
                <a:xfrm>
                  <a:off x="8388383" y="3521825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1ECCB1CD-DD3A-4437-A794-8C32D7652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383" y="3521825"/>
                  <a:ext cx="251094" cy="184666"/>
                </a:xfrm>
                <a:prstGeom prst="rect">
                  <a:avLst/>
                </a:prstGeom>
                <a:blipFill>
                  <a:blip r:embed="rId62"/>
                  <a:stretch>
                    <a:fillRect l="-7317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8CF105F0-7F23-421E-B1D9-FCD09758B78A}"/>
                    </a:ext>
                  </a:extLst>
                </p:cNvPr>
                <p:cNvSpPr txBox="1"/>
                <p:nvPr/>
              </p:nvSpPr>
              <p:spPr>
                <a:xfrm>
                  <a:off x="8377904" y="4045700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8CF105F0-7F23-421E-B1D9-FCD09758B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7904" y="4045700"/>
                  <a:ext cx="251094" cy="184666"/>
                </a:xfrm>
                <a:prstGeom prst="rect">
                  <a:avLst/>
                </a:prstGeom>
                <a:blipFill>
                  <a:blip r:embed="rId6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155C97AB-1A79-4FA9-8A74-A45DA2DF5130}"/>
                    </a:ext>
                  </a:extLst>
                </p:cNvPr>
                <p:cNvSpPr txBox="1"/>
                <p:nvPr/>
              </p:nvSpPr>
              <p:spPr>
                <a:xfrm>
                  <a:off x="8382190" y="4576720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155C97AB-1A79-4FA9-8A74-A45DA2DF5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190" y="4576720"/>
                  <a:ext cx="251094" cy="184666"/>
                </a:xfrm>
                <a:prstGeom prst="rect">
                  <a:avLst/>
                </a:prstGeom>
                <a:blipFill>
                  <a:blip r:embed="rId64"/>
                  <a:stretch>
                    <a:fillRect l="-7317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5" name="Speech Bubble: Rectangle with Corners Rounded 264">
            <a:extLst>
              <a:ext uri="{FF2B5EF4-FFF2-40B4-BE49-F238E27FC236}">
                <a16:creationId xmlns:a16="http://schemas.microsoft.com/office/drawing/2014/main" id="{F93252C2-6C0C-4A59-8B14-E67BE4733BF5}"/>
              </a:ext>
            </a:extLst>
          </p:cNvPr>
          <p:cNvSpPr/>
          <p:nvPr/>
        </p:nvSpPr>
        <p:spPr bwMode="auto">
          <a:xfrm>
            <a:off x="5932073" y="5521327"/>
            <a:ext cx="699248" cy="526007"/>
          </a:xfrm>
          <a:prstGeom prst="wedgeRoundRectCallout">
            <a:avLst>
              <a:gd name="adj1" fmla="val 66180"/>
              <a:gd name="adj2" fmla="val -3612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Updated in each iteration</a:t>
            </a:r>
          </a:p>
        </p:txBody>
      </p:sp>
      <p:sp>
        <p:nvSpPr>
          <p:cNvPr id="266" name="Right Brace 265">
            <a:extLst>
              <a:ext uri="{FF2B5EF4-FFF2-40B4-BE49-F238E27FC236}">
                <a16:creationId xmlns:a16="http://schemas.microsoft.com/office/drawing/2014/main" id="{769029BA-DD04-4D0A-B3F8-17DD21D1A81B}"/>
              </a:ext>
            </a:extLst>
          </p:cNvPr>
          <p:cNvSpPr/>
          <p:nvPr/>
        </p:nvSpPr>
        <p:spPr bwMode="auto">
          <a:xfrm flipH="1">
            <a:off x="6792686" y="5266018"/>
            <a:ext cx="94617" cy="689108"/>
          </a:xfrm>
          <a:prstGeom prst="rightBrace">
            <a:avLst>
              <a:gd name="adj1" fmla="val 30180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80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Example 2: Constant-PQ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BD5C587-C5F9-4809-B855-6A9B1EEDD653}"/>
                  </a:ext>
                </a:extLst>
              </p:cNvPr>
              <p:cNvSpPr txBox="1"/>
              <p:nvPr/>
            </p:nvSpPr>
            <p:spPr>
              <a:xfrm>
                <a:off x="254033" y="1908959"/>
                <a:ext cx="5528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𝐘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=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BD5C587-C5F9-4809-B855-6A9B1EEDD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" y="1908959"/>
                <a:ext cx="552844" cy="307777"/>
              </a:xfrm>
              <a:prstGeom prst="rect">
                <a:avLst/>
              </a:prstGeom>
              <a:blipFill>
                <a:blip r:embed="rId3"/>
                <a:stretch>
                  <a:fillRect l="-16667" t="-25490" r="-27778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81F2CA-755E-432D-9A28-E2ED45A31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03868"/>
              </p:ext>
            </p:extLst>
          </p:nvPr>
        </p:nvGraphicFramePr>
        <p:xfrm>
          <a:off x="944882" y="1368069"/>
          <a:ext cx="7886700" cy="1525905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91326122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2092207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6984758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63078547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35577747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89154832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10023562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321369257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20314554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729101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24543071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19973257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197574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8916840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99127676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79392854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36384568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93452976"/>
                    </a:ext>
                  </a:extLst>
                </a:gridCol>
              </a:tblGrid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4420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432937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106972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167854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819245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730812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88320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337349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112733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05EDD3-5FDF-4825-BA82-8FE46E2E0F0A}"/>
              </a:ext>
            </a:extLst>
          </p:cNvPr>
          <p:cNvCxnSpPr>
            <a:cxnSpLocks/>
          </p:cNvCxnSpPr>
          <p:nvPr/>
        </p:nvCxnSpPr>
        <p:spPr bwMode="auto">
          <a:xfrm>
            <a:off x="8161020" y="1127760"/>
            <a:ext cx="0" cy="16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802BFF-ACBE-4F40-A502-B5CDB055A717}"/>
              </a:ext>
            </a:extLst>
          </p:cNvPr>
          <p:cNvCxnSpPr>
            <a:cxnSpLocks/>
          </p:cNvCxnSpPr>
          <p:nvPr/>
        </p:nvCxnSpPr>
        <p:spPr bwMode="auto">
          <a:xfrm>
            <a:off x="8625840" y="1143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0AD57A1-2E5E-4513-99C0-D1F6B8CEC222}"/>
              </a:ext>
            </a:extLst>
          </p:cNvPr>
          <p:cNvSpPr/>
          <p:nvPr/>
        </p:nvSpPr>
        <p:spPr>
          <a:xfrm>
            <a:off x="7992304" y="80974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713F61-C0E3-4CA4-AC77-3D29A7439062}"/>
              </a:ext>
            </a:extLst>
          </p:cNvPr>
          <p:cNvSpPr/>
          <p:nvPr/>
        </p:nvSpPr>
        <p:spPr>
          <a:xfrm>
            <a:off x="8449504" y="81736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55E7B9F-553D-4F16-AEBF-23F8664F5BB7}"/>
                  </a:ext>
                </a:extLst>
              </p:cNvPr>
              <p:cNvSpPr/>
              <p:nvPr/>
            </p:nvSpPr>
            <p:spPr>
              <a:xfrm>
                <a:off x="4699876" y="3272761"/>
                <a:ext cx="3313791" cy="2206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inj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,0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3,0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1625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 +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812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68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1407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812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68+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1407</m:t>
                                </m:r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55E7B9F-553D-4F16-AEBF-23F8664F5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76" y="3272761"/>
                <a:ext cx="3313791" cy="2206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202798-92C5-4EC0-B737-FBF9FF313F3A}"/>
                  </a:ext>
                </a:extLst>
              </p:cNvPr>
              <p:cNvSpPr/>
              <p:nvPr/>
            </p:nvSpPr>
            <p:spPr>
              <a:xfrm>
                <a:off x="1325861" y="3780472"/>
                <a:ext cx="2465162" cy="1205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𝑠𝑜𝑢𝑟𝑐𝑒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𝑠𝑜𝑢𝑟𝑐𝑒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𝑠𝑜𝑢𝑟𝑐𝑒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1625.36 +</m:t>
                                </m:r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−812.68−</m:t>
                                </m:r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1407.6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−812.68+</m:t>
                                </m:r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1407.6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202798-92C5-4EC0-B737-FBF9FF313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61" y="3780472"/>
                <a:ext cx="2465162" cy="120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42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Example 2: Constant-PQ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D57A1-2E5E-4513-99C0-D1F6B8CEC222}"/>
              </a:ext>
            </a:extLst>
          </p:cNvPr>
          <p:cNvSpPr/>
          <p:nvPr/>
        </p:nvSpPr>
        <p:spPr>
          <a:xfrm>
            <a:off x="1248604" y="741164"/>
            <a:ext cx="78115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code for solving power flow: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clear;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j = sqrt(-1);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</a:rPr>
              <a:t>%% compute the Y matrix of each element</a:t>
            </a:r>
          </a:p>
          <a:p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</a:rPr>
              <a:t>Vsource</a:t>
            </a:r>
            <a:endParaRPr lang="en-US" sz="10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l-PL" sz="1000" dirty="0">
                <a:solidFill>
                  <a:srgbClr val="000000"/>
                </a:solidFill>
                <a:latin typeface="Courier New" panose="02070309020205020404" pitchFamily="49" charset="0"/>
              </a:rPr>
              <a:t>Z_k = [5+j*0, 0, 0; 0, 5+j*0, 0; 0, 0, 5+j*0];</a:t>
            </a:r>
          </a:p>
          <a:p>
            <a:r>
              <a:rPr lang="pl-PL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Y_k = inv(Z_k);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</a:rPr>
              <a:t>% line 1</a:t>
            </a:r>
          </a:p>
          <a:p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Rmatrix_1 = [0.62, 0.17, 0.17; 0.17, 0.62, 0.17; 0.17, 0.17, 0.62];</a:t>
            </a:r>
          </a:p>
          <a:p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Xmatrix_1 = [1.21, 0.43, 0.43; 0.43, 1.21, 0.43; 0.43, 0.43, 1.21]; 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Z_km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Rmatrix_1 * 1 + j * Xmatrix_1 * 1;</a:t>
            </a:r>
          </a:p>
          <a:p>
            <a:r>
              <a:rPr lang="pl-PL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Y_km = inv(Z_km);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</a:rPr>
              <a:t>% line 2</a:t>
            </a:r>
          </a:p>
          <a:p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Rmatrix_2 = [1.19, 0.23, 0.23; 0.23, 1.19, 0.23; 0.23, 0.23, 1.19]; </a:t>
            </a:r>
          </a:p>
          <a:p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Xmatrix_2 = [1.21, 0.49, 0.49; 0.49, 1.21, 0.49; 0.49, 0.49, 1.21]; </a:t>
            </a:r>
          </a:p>
          <a:p>
            <a:r>
              <a:rPr lang="fr-F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Z_mn</a:t>
            </a:r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Rmatrix_2 * 1 + j * Xmatrix_2 * 1;</a:t>
            </a:r>
          </a:p>
          <a:p>
            <a:r>
              <a:rPr lang="pl-PL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Y_mn = inv(Z_mn);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</a:rPr>
              <a:t>% load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500 + j * 500;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S_n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[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/3;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/3;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/3];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V_load_mag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13.8;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Z_LN = 1000*V_load_mag^2/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conj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S_load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pl-PL" sz="1000" dirty="0">
                <a:solidFill>
                  <a:srgbClr val="000000"/>
                </a:solidFill>
                <a:latin typeface="Courier New" panose="02070309020205020404" pitchFamily="49" charset="0"/>
              </a:rPr>
              <a:t>Z_n = [Z_LN, 0, 0; 0, Z_LN, 0; 0, 0, Z_LN];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Y_n = inv(Z_n);</a:t>
            </a:r>
          </a:p>
          <a:p>
            <a:endParaRPr lang="es-E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… (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continued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8637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Example 2: Constant-PQ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D57A1-2E5E-4513-99C0-D1F6B8CEC222}"/>
              </a:ext>
            </a:extLst>
          </p:cNvPr>
          <p:cNvSpPr/>
          <p:nvPr/>
        </p:nvSpPr>
        <p:spPr>
          <a:xfrm>
            <a:off x="1248604" y="741164"/>
            <a:ext cx="78115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code for solving power flow: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…(continued)</a:t>
            </a:r>
          </a:p>
          <a:p>
            <a:pPr lvl="0"/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</a:rPr>
              <a:t>% system Y matrix</a:t>
            </a:r>
          </a:p>
          <a:p>
            <a:pPr lvl="0"/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 = [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Y_km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 -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Y_km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(3,3); </a:t>
            </a:r>
            <a:r>
              <a:rPr lang="es-ES" sz="10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pPr lvl="0"/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-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Y_km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Y_km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Y_mn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 -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Y_mn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s-ES" sz="10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pPr lvl="0"/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(3,3), -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Y_mn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Y_mn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s-E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Y_n</a:t>
            </a:r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</a:rPr>
              <a:t>%% initialization</a:t>
            </a:r>
          </a:p>
          <a:p>
            <a:r>
              <a:rPr lang="fr-F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I_source</a:t>
            </a:r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[(1.02*13800/3^0.5)/5; (1.02*13800/3^0.5)/5 * (-1/2-j*3^0.5/2); (1.02*13800/3^0.5)/5 * (-1/2+j*3^0.5/2)];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I_0 = zeros(9, 1);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I_0(1:3, :) =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I_source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V_0 = Y\I_0;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V_i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V_0;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I_i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I_0;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V_last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V_0;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</a:rPr>
              <a:t>%% iteration</a:t>
            </a:r>
          </a:p>
          <a:p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= 1:10</a:t>
            </a:r>
          </a:p>
          <a:p>
            <a:r>
              <a:rPr lang="da-DK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I_load_inj =  - conj(1000*S_n ./ V_i(end-2:end, :)) + Y_n * V_i(end-2:end, :);</a:t>
            </a:r>
          </a:p>
          <a:p>
            <a:r>
              <a:rPr lang="da-DK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I_i(end-2:end, :) = I_load_inj;</a:t>
            </a:r>
          </a:p>
          <a:p>
            <a:r>
              <a:rPr lang="nn-NO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V_i = Y\I_i;</a:t>
            </a:r>
          </a:p>
          <a:p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257720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Example 2: Constant-PQ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D57A1-2E5E-4513-99C0-D1F6B8CEC222}"/>
              </a:ext>
            </a:extLst>
          </p:cNvPr>
          <p:cNvSpPr/>
          <p:nvPr/>
        </p:nvSpPr>
        <p:spPr>
          <a:xfrm>
            <a:off x="526305" y="864108"/>
            <a:ext cx="7811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Results: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AA97C-DF41-44EA-8E66-8643EBF0C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597318"/>
            <a:ext cx="4609879" cy="3456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BB8356-F652-450E-8158-12E78BA9B4FB}"/>
                  </a:ext>
                </a:extLst>
              </p:cNvPr>
              <p:cNvSpPr/>
              <p:nvPr/>
            </p:nvSpPr>
            <p:spPr>
              <a:xfrm>
                <a:off x="1419725" y="5279321"/>
                <a:ext cx="1922514" cy="601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|−|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𝑛𝑜𝑚𝑖𝑛𝑎𝑙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BB8356-F652-450E-8158-12E78BA9B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725" y="5279321"/>
                <a:ext cx="1922514" cy="601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091C963-C14E-4625-BCC6-3C034A8E7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28359"/>
              </p:ext>
            </p:extLst>
          </p:nvPr>
        </p:nvGraphicFramePr>
        <p:xfrm>
          <a:off x="5372100" y="1840230"/>
          <a:ext cx="2628900" cy="1714500"/>
        </p:xfrm>
        <a:graphic>
          <a:graphicData uri="http://schemas.openxmlformats.org/drawingml/2006/table">
            <a:tbl>
              <a:tblPr/>
              <a:tblGrid>
                <a:gridCol w="1090376">
                  <a:extLst>
                    <a:ext uri="{9D8B030D-6E8A-4147-A177-3AD203B41FA5}">
                      <a16:colId xmlns:a16="http://schemas.microsoft.com/office/drawing/2014/main" val="1881213938"/>
                    </a:ext>
                  </a:extLst>
                </a:gridCol>
                <a:gridCol w="861009">
                  <a:extLst>
                    <a:ext uri="{9D8B030D-6E8A-4147-A177-3AD203B41FA5}">
                      <a16:colId xmlns:a16="http://schemas.microsoft.com/office/drawing/2014/main" val="2147376236"/>
                    </a:ext>
                  </a:extLst>
                </a:gridCol>
                <a:gridCol w="677515">
                  <a:extLst>
                    <a:ext uri="{9D8B030D-6E8A-4147-A177-3AD203B41FA5}">
                      <a16:colId xmlns:a16="http://schemas.microsoft.com/office/drawing/2014/main" val="17455001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8020.78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40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-3920.89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-6997.88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625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-4099.90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6894.53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229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37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-3914.32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-6972.04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683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6875.92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550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7959.89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414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-3892.74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-6943.81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310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-4067.15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73714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6347128-E347-44D4-ACDD-17DACE3431C6}"/>
              </a:ext>
            </a:extLst>
          </p:cNvPr>
          <p:cNvSpPr/>
          <p:nvPr/>
        </p:nvSpPr>
        <p:spPr>
          <a:xfrm>
            <a:off x="5032991" y="3594854"/>
            <a:ext cx="3499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Computed voltages (volts) using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FBDF3A-9825-4F52-960B-D28CA4D82275}"/>
              </a:ext>
            </a:extLst>
          </p:cNvPr>
          <p:cNvSpPr/>
          <p:nvPr/>
        </p:nvSpPr>
        <p:spPr>
          <a:xfrm>
            <a:off x="5545185" y="1248043"/>
            <a:ext cx="636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0A3E8-BE9E-49E2-BD4F-3938FE31CEC4}"/>
              </a:ext>
            </a:extLst>
          </p:cNvPr>
          <p:cNvSpPr/>
          <p:nvPr/>
        </p:nvSpPr>
        <p:spPr>
          <a:xfrm>
            <a:off x="6604365" y="1248043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1B8D31-66D3-4E78-8B91-6DC9789AFA19}"/>
              </a:ext>
            </a:extLst>
          </p:cNvPr>
          <p:cNvSpPr/>
          <p:nvPr/>
        </p:nvSpPr>
        <p:spPr>
          <a:xfrm>
            <a:off x="7183485" y="1248043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Imaginary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53E124-4D65-4DD3-8E32-F225F1B18FD5}"/>
              </a:ext>
            </a:extLst>
          </p:cNvPr>
          <p:cNvCxnSpPr>
            <a:cxnSpLocks/>
          </p:cNvCxnSpPr>
          <p:nvPr/>
        </p:nvCxnSpPr>
        <p:spPr bwMode="auto">
          <a:xfrm>
            <a:off x="5829300" y="1577340"/>
            <a:ext cx="0" cy="16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434CD8-83A7-4208-AF15-3B8749AD6C34}"/>
              </a:ext>
            </a:extLst>
          </p:cNvPr>
          <p:cNvCxnSpPr>
            <a:cxnSpLocks/>
          </p:cNvCxnSpPr>
          <p:nvPr/>
        </p:nvCxnSpPr>
        <p:spPr bwMode="auto">
          <a:xfrm>
            <a:off x="6896100" y="158115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6EDFC5-B3FA-4317-98DC-9FACA5805619}"/>
              </a:ext>
            </a:extLst>
          </p:cNvPr>
          <p:cNvCxnSpPr>
            <a:cxnSpLocks/>
          </p:cNvCxnSpPr>
          <p:nvPr/>
        </p:nvCxnSpPr>
        <p:spPr bwMode="auto">
          <a:xfrm>
            <a:off x="7680960" y="1577340"/>
            <a:ext cx="0" cy="16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EB6E31-7AC0-4CC3-AFC8-2DE8CC960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49726"/>
              </p:ext>
            </p:extLst>
          </p:nvPr>
        </p:nvGraphicFramePr>
        <p:xfrm>
          <a:off x="5372100" y="4019550"/>
          <a:ext cx="2628900" cy="1714500"/>
        </p:xfrm>
        <a:graphic>
          <a:graphicData uri="http://schemas.openxmlformats.org/drawingml/2006/table">
            <a:tbl>
              <a:tblPr/>
              <a:tblGrid>
                <a:gridCol w="1090376">
                  <a:extLst>
                    <a:ext uri="{9D8B030D-6E8A-4147-A177-3AD203B41FA5}">
                      <a16:colId xmlns:a16="http://schemas.microsoft.com/office/drawing/2014/main" val="1881213938"/>
                    </a:ext>
                  </a:extLst>
                </a:gridCol>
                <a:gridCol w="861009">
                  <a:extLst>
                    <a:ext uri="{9D8B030D-6E8A-4147-A177-3AD203B41FA5}">
                      <a16:colId xmlns:a16="http://schemas.microsoft.com/office/drawing/2014/main" val="2147376236"/>
                    </a:ext>
                  </a:extLst>
                </a:gridCol>
                <a:gridCol w="677515">
                  <a:extLst>
                    <a:ext uri="{9D8B030D-6E8A-4147-A177-3AD203B41FA5}">
                      <a16:colId xmlns:a16="http://schemas.microsoft.com/office/drawing/2014/main" val="17455001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8020.78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40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-3920.67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625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-4100.11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6894.40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229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37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-3914.18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-6972.13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683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6875.84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550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7959.91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414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-3893.33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-6943.50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310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-4066.59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6843.47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73714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CFA805B-AFF2-4D50-B50E-EB91C75F721D}"/>
              </a:ext>
            </a:extLst>
          </p:cNvPr>
          <p:cNvSpPr/>
          <p:nvPr/>
        </p:nvSpPr>
        <p:spPr>
          <a:xfrm>
            <a:off x="5078711" y="5751314"/>
            <a:ext cx="3587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Exported voltages (volts) from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OpenDSS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1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Example 1: Constant-Z Load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AAA8F2-B042-4DBE-82BD-22A04F84F8A1}"/>
              </a:ext>
            </a:extLst>
          </p:cNvPr>
          <p:cNvGrpSpPr/>
          <p:nvPr/>
        </p:nvGrpSpPr>
        <p:grpSpPr>
          <a:xfrm>
            <a:off x="1197746" y="1177193"/>
            <a:ext cx="7254689" cy="1684060"/>
            <a:chOff x="1476534" y="1126609"/>
            <a:chExt cx="7254689" cy="16840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0C8021-A007-4ECC-A386-0A6CB10D70B9}"/>
                </a:ext>
              </a:extLst>
            </p:cNvPr>
            <p:cNvSpPr/>
            <p:nvPr/>
          </p:nvSpPr>
          <p:spPr bwMode="auto">
            <a:xfrm>
              <a:off x="2736218" y="1424780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8B57CB-0053-439E-A000-7370A61EB7CA}"/>
                </a:ext>
              </a:extLst>
            </p:cNvPr>
            <p:cNvGrpSpPr/>
            <p:nvPr/>
          </p:nvGrpSpPr>
          <p:grpSpPr>
            <a:xfrm>
              <a:off x="1802765" y="1492250"/>
              <a:ext cx="649673" cy="241300"/>
              <a:chOff x="1790700" y="1593850"/>
              <a:chExt cx="649673" cy="2413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53CA6E-DD1C-459E-8DC8-4AE6A6A6716D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047CA9-D816-4689-B1CB-0FB42CD6E755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~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0D22E4-2D05-42D8-A36C-7C2BD773AD9F}"/>
                  </a:ext>
                </a:extLst>
              </p:cNvPr>
              <p:cNvCxnSpPr>
                <a:stCxn id="3" idx="1"/>
                <a:endCxn id="6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3C54BC-0AEF-4B4F-AF73-A5900CB0098A}"/>
                </a:ext>
              </a:extLst>
            </p:cNvPr>
            <p:cNvGrpSpPr/>
            <p:nvPr/>
          </p:nvGrpSpPr>
          <p:grpSpPr>
            <a:xfrm>
              <a:off x="1802765" y="1889919"/>
              <a:ext cx="649673" cy="241300"/>
              <a:chOff x="1790700" y="1593850"/>
              <a:chExt cx="649673" cy="2413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B5927-C99A-4E01-9E24-9872D2129BC2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A44B89-44CA-49E6-AD9A-C5E18735544C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~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4ECB5D8-1453-43AA-BE90-D0E49FD665B6}"/>
                  </a:ext>
                </a:extLst>
              </p:cNvPr>
              <p:cNvCxnSpPr>
                <a:stCxn id="13" idx="1"/>
                <a:endCxn id="14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DDA8AF-3696-4CB0-8BFC-C6742279F8A8}"/>
                </a:ext>
              </a:extLst>
            </p:cNvPr>
            <p:cNvGrpSpPr/>
            <p:nvPr/>
          </p:nvGrpSpPr>
          <p:grpSpPr>
            <a:xfrm>
              <a:off x="1802765" y="2287588"/>
              <a:ext cx="649673" cy="241300"/>
              <a:chOff x="1790700" y="1593850"/>
              <a:chExt cx="649673" cy="2413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C38549-F0AE-4909-BF39-77E65AA0A784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FF8897-4891-4B4F-B38E-B60A2796CDCF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~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1CE6BF-B8B7-4DEC-BA4F-0A8D777CE4C5}"/>
                  </a:ext>
                </a:extLst>
              </p:cNvPr>
              <p:cNvCxnSpPr>
                <a:stCxn id="17" idx="1"/>
                <a:endCxn id="19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164A26-44C6-4E14-B4DD-6B88394A606D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1581309" y="16129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539A32-1802-4200-A96C-68EC7AF189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81309" y="2015331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9F1269-5540-4B30-A637-7A1305B3C6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8928" y="24130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A2591D-A744-4D32-ABD6-84236AD81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3690" y="1610518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3F5762-4FAB-4E40-9E9B-A01E58D9F3AC}"/>
                </a:ext>
              </a:extLst>
            </p:cNvPr>
            <p:cNvGrpSpPr/>
            <p:nvPr/>
          </p:nvGrpSpPr>
          <p:grpSpPr>
            <a:xfrm>
              <a:off x="1476534" y="2758282"/>
              <a:ext cx="233363" cy="52387"/>
              <a:chOff x="1473994" y="2859882"/>
              <a:chExt cx="233363" cy="5238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5BA674E-2F16-4133-B0C1-79E0684527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68870A-586A-489E-AFB6-C8B04ADD0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25C543-A274-423F-989E-D1EAC63BC8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424030D-E9C8-474A-860F-407E8D9E29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6627AB-1AE9-4592-A081-4E7AC7025B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A035F19-8C04-4C09-AC0A-C0FA46CB2DA6}"/>
                </a:ext>
              </a:extLst>
            </p:cNvPr>
            <p:cNvCxnSpPr>
              <a:cxnSpLocks/>
              <a:stCxn id="48" idx="2"/>
              <a:endCxn id="3" idx="3"/>
            </p:cNvCxnSpPr>
            <p:nvPr/>
          </p:nvCxnSpPr>
          <p:spPr bwMode="auto">
            <a:xfrm flipH="1" flipV="1">
              <a:off x="2452438" y="1612900"/>
              <a:ext cx="480229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ED4664-EA49-46C4-81CE-1F2AB6947D02}"/>
                </a:ext>
              </a:extLst>
            </p:cNvPr>
            <p:cNvCxnSpPr>
              <a:cxnSpLocks/>
              <a:stCxn id="51" idx="2"/>
              <a:endCxn id="13" idx="3"/>
            </p:cNvCxnSpPr>
            <p:nvPr/>
          </p:nvCxnSpPr>
          <p:spPr bwMode="auto">
            <a:xfrm flipH="1" flipV="1">
              <a:off x="2452438" y="2010569"/>
              <a:ext cx="4802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24EC34-0CB0-4554-9CA9-DB61AFDC2930}"/>
                </a:ext>
              </a:extLst>
            </p:cNvPr>
            <p:cNvCxnSpPr>
              <a:cxnSpLocks/>
              <a:stCxn id="52" idx="2"/>
              <a:endCxn id="17" idx="3"/>
            </p:cNvCxnSpPr>
            <p:nvPr/>
          </p:nvCxnSpPr>
          <p:spPr bwMode="auto">
            <a:xfrm flipH="1">
              <a:off x="2452438" y="2405857"/>
              <a:ext cx="482610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ADFC03-B16B-4396-89B3-CF1CD83D1978}"/>
                </a:ext>
              </a:extLst>
            </p:cNvPr>
            <p:cNvSpPr/>
            <p:nvPr/>
          </p:nvSpPr>
          <p:spPr bwMode="auto">
            <a:xfrm>
              <a:off x="29326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2D2092-8104-448F-8206-614432AB2BF5}"/>
                </a:ext>
              </a:extLst>
            </p:cNvPr>
            <p:cNvSpPr/>
            <p:nvPr/>
          </p:nvSpPr>
          <p:spPr bwMode="auto">
            <a:xfrm>
              <a:off x="2932667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07B628-2DFF-4E80-B5E2-8D29FA45AAF7}"/>
                </a:ext>
              </a:extLst>
            </p:cNvPr>
            <p:cNvSpPr/>
            <p:nvPr/>
          </p:nvSpPr>
          <p:spPr bwMode="auto">
            <a:xfrm>
              <a:off x="2935048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D297AAB-56F9-4F1E-85CC-31F10A918AC3}"/>
                </a:ext>
              </a:extLst>
            </p:cNvPr>
            <p:cNvSpPr/>
            <p:nvPr/>
          </p:nvSpPr>
          <p:spPr>
            <a:xfrm>
              <a:off x="1622040" y="1167884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4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65FC4F-0608-4043-8FE1-418A82DC97A3}"/>
                </a:ext>
              </a:extLst>
            </p:cNvPr>
            <p:cNvSpPr/>
            <p:nvPr/>
          </p:nvSpPr>
          <p:spPr>
            <a:xfrm>
              <a:off x="2668202" y="112819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BC36BBB-FDD6-4324-9F29-45726DE0DE2E}"/>
                </a:ext>
              </a:extLst>
            </p:cNvPr>
            <p:cNvSpPr/>
            <p:nvPr/>
          </p:nvSpPr>
          <p:spPr>
            <a:xfrm>
              <a:off x="4738933" y="1126609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56A3BD-7448-433A-96CF-62D3E465F785}"/>
                </a:ext>
              </a:extLst>
            </p:cNvPr>
            <p:cNvSpPr/>
            <p:nvPr/>
          </p:nvSpPr>
          <p:spPr>
            <a:xfrm>
              <a:off x="6682351" y="1136134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1D8376-B6F1-426B-81B1-739983723A77}"/>
                </a:ext>
              </a:extLst>
            </p:cNvPr>
            <p:cNvSpPr/>
            <p:nvPr/>
          </p:nvSpPr>
          <p:spPr>
            <a:xfrm>
              <a:off x="2831057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1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71C725F-EAF2-4AD5-AED9-CD6B8D3A5625}"/>
                </a:ext>
              </a:extLst>
            </p:cNvPr>
            <p:cNvSpPr/>
            <p:nvPr/>
          </p:nvSpPr>
          <p:spPr>
            <a:xfrm>
              <a:off x="2831057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10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E5DE84A-9466-4D81-83E0-9F811848FAE0}"/>
                </a:ext>
              </a:extLst>
            </p:cNvPr>
            <p:cNvSpPr/>
            <p:nvPr/>
          </p:nvSpPr>
          <p:spPr>
            <a:xfrm>
              <a:off x="2835819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1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7C74E3-34C9-414D-9613-584887678816}"/>
                </a:ext>
              </a:extLst>
            </p:cNvPr>
            <p:cNvSpPr/>
            <p:nvPr/>
          </p:nvSpPr>
          <p:spPr bwMode="auto">
            <a:xfrm>
              <a:off x="477933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C7F47E2-1BB5-46FD-8CD0-9089E5DFF52D}"/>
                </a:ext>
              </a:extLst>
            </p:cNvPr>
            <p:cNvSpPr/>
            <p:nvPr/>
          </p:nvSpPr>
          <p:spPr bwMode="auto">
            <a:xfrm>
              <a:off x="4975780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5ECBF0-4E1B-4B53-B24D-CBD04B04CC51}"/>
                </a:ext>
              </a:extLst>
            </p:cNvPr>
            <p:cNvSpPr/>
            <p:nvPr/>
          </p:nvSpPr>
          <p:spPr bwMode="auto">
            <a:xfrm>
              <a:off x="497578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F0E6FCE-AFD0-49F2-A665-C65DEBE026C9}"/>
                </a:ext>
              </a:extLst>
            </p:cNvPr>
            <p:cNvSpPr/>
            <p:nvPr/>
          </p:nvSpPr>
          <p:spPr bwMode="auto">
            <a:xfrm>
              <a:off x="497816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320024F-DDB8-49F2-86ED-44C85654F16E}"/>
                </a:ext>
              </a:extLst>
            </p:cNvPr>
            <p:cNvSpPr/>
            <p:nvPr/>
          </p:nvSpPr>
          <p:spPr>
            <a:xfrm>
              <a:off x="487417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1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A96915-89F6-47E6-836D-84BA3A5614B8}"/>
                </a:ext>
              </a:extLst>
            </p:cNvPr>
            <p:cNvSpPr/>
            <p:nvPr/>
          </p:nvSpPr>
          <p:spPr>
            <a:xfrm>
              <a:off x="487417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1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706E0FF-06FA-4D44-BD0D-6FFF1FF1EF91}"/>
                </a:ext>
              </a:extLst>
            </p:cNvPr>
            <p:cNvSpPr/>
            <p:nvPr/>
          </p:nvSpPr>
          <p:spPr>
            <a:xfrm>
              <a:off x="487893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1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8808A3-DF21-4E07-BC1D-B308E4B157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6" y="1615281"/>
              <a:ext cx="19792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049C1F-9373-4A97-964F-851643F4E7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5" y="2012951"/>
              <a:ext cx="19744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D76247-9861-45E5-A38F-7E88B8EEC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4" y="2410619"/>
              <a:ext cx="19792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1AA5CCD-10B9-4A3F-B543-582DFB787CC6}"/>
                </a:ext>
              </a:extLst>
            </p:cNvPr>
            <p:cNvSpPr/>
            <p:nvPr/>
          </p:nvSpPr>
          <p:spPr bwMode="auto">
            <a:xfrm>
              <a:off x="677958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4A66C2-CE9A-47D9-8766-BCA18870F246}"/>
                </a:ext>
              </a:extLst>
            </p:cNvPr>
            <p:cNvSpPr/>
            <p:nvPr/>
          </p:nvSpPr>
          <p:spPr bwMode="auto">
            <a:xfrm>
              <a:off x="69712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B4E10F6-732E-4A96-AC20-CDDB7D0C5504}"/>
                </a:ext>
              </a:extLst>
            </p:cNvPr>
            <p:cNvSpPr/>
            <p:nvPr/>
          </p:nvSpPr>
          <p:spPr bwMode="auto">
            <a:xfrm>
              <a:off x="697603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C551825-289A-40A6-B16C-A7611F8FB6CA}"/>
                </a:ext>
              </a:extLst>
            </p:cNvPr>
            <p:cNvSpPr/>
            <p:nvPr/>
          </p:nvSpPr>
          <p:spPr bwMode="auto">
            <a:xfrm>
              <a:off x="697841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986AB-5269-4290-ADEA-152F7F2A7A1F}"/>
                </a:ext>
              </a:extLst>
            </p:cNvPr>
            <p:cNvSpPr/>
            <p:nvPr/>
          </p:nvSpPr>
          <p:spPr>
            <a:xfrm>
              <a:off x="687442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100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16EDE9-72DB-40E8-8C4D-F617FC4E4016}"/>
                </a:ext>
              </a:extLst>
            </p:cNvPr>
            <p:cNvSpPr/>
            <p:nvPr/>
          </p:nvSpPr>
          <p:spPr>
            <a:xfrm>
              <a:off x="687442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1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811537-0A71-4032-A15B-131C7FDC248B}"/>
                </a:ext>
              </a:extLst>
            </p:cNvPr>
            <p:cNvSpPr/>
            <p:nvPr/>
          </p:nvSpPr>
          <p:spPr>
            <a:xfrm>
              <a:off x="687918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100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785D81-EBC0-4FFE-B041-FDCE537DD6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1615282"/>
              <a:ext cx="1930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F87144-BE7E-4CF7-95BB-1FDE9961B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2011363"/>
              <a:ext cx="1941844" cy="1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9D9984-A98F-4973-824F-217E62CFCB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39" y="2406650"/>
              <a:ext cx="1944226" cy="39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72F75C5-E3B9-4AB6-B21A-C5EB2AB99569}"/>
                </a:ext>
              </a:extLst>
            </p:cNvPr>
            <p:cNvSpPr/>
            <p:nvPr/>
          </p:nvSpPr>
          <p:spPr>
            <a:xfrm>
              <a:off x="3646103" y="134885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F28098-FC8B-47F7-B506-7E4BE3ACEEA0}"/>
                </a:ext>
              </a:extLst>
            </p:cNvPr>
            <p:cNvSpPr/>
            <p:nvPr/>
          </p:nvSpPr>
          <p:spPr>
            <a:xfrm>
              <a:off x="5798753" y="1344096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EAFB68-4AEE-4CE7-9A90-83123FB8E0DA}"/>
                </a:ext>
              </a:extLst>
            </p:cNvPr>
            <p:cNvGrpSpPr/>
            <p:nvPr/>
          </p:nvGrpSpPr>
          <p:grpSpPr>
            <a:xfrm>
              <a:off x="7031832" y="1559633"/>
              <a:ext cx="1035608" cy="1251035"/>
              <a:chOff x="7246131" y="1478671"/>
              <a:chExt cx="1035608" cy="125103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D9FE544-5E9B-4C7E-86BF-15BCB99BE49C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F3B2445-5D26-4BD2-B10A-31A7121AD896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897DA3F-62A5-41D6-9098-10A9550791A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52312F6-459B-45ED-A190-AA879AA54647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ED4E61C-DD0A-4EFD-B757-1755C9DF1E9D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E1A1BBE-30B6-4FCD-8AC5-D8F82825F50F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91D3AD7-356F-4205-8A2E-DB3300D356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A54B63A-4DE1-4DA7-BDDA-15CD612E9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1DBAD8D-C3AF-4339-BC3D-87C7FE290F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DAE100F-A1BE-4C2C-A8BA-F7F94E734E15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C9D0BE1-CFB2-4758-9168-8BF5105B6F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7965D30-922F-4714-8581-E8107708E9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93BA4A14-5DF0-4CE6-B107-8AFACF5DDF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C9F6AA4-AE60-42E1-9F3B-4AE075AFC3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A5AF7DA-5B4F-4C64-AD7B-6C01D6BBB3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941214-30C6-4316-9645-0181127F3A43}"/>
                  </a:ext>
                </a:extLst>
              </p:cNvPr>
              <p:cNvCxnSpPr>
                <a:cxnSpLocks/>
                <a:endCxn id="124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C7B7031-19BB-4205-B367-FC390337F0BA}"/>
                </a:ext>
              </a:extLst>
            </p:cNvPr>
            <p:cNvSpPr/>
            <p:nvPr/>
          </p:nvSpPr>
          <p:spPr>
            <a:xfrm>
              <a:off x="7310176" y="1238120"/>
              <a:ext cx="14210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4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0643C6-FFAC-493C-9F9B-59409D07973D}"/>
              </a:ext>
            </a:extLst>
          </p:cNvPr>
          <p:cNvSpPr/>
          <p:nvPr/>
        </p:nvSpPr>
        <p:spPr>
          <a:xfrm>
            <a:off x="1121869" y="2934553"/>
            <a:ext cx="7668665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Times" charset="0"/>
              </a:rPr>
              <a:t>OpenDSS model: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//-------------- Define a new circuit --------------------//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circuit.experiment</a:t>
            </a:r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//---------------Define a Voltage source------------------//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Edit "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Vsource.source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phases=3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basekv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=13.8 Pu=1.02 bus1=K R1=5 X1=0 R0=5 X0=0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//----------------- Define line codes  --------------------//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LineCode.Code1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nphases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3 Units= mi    			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Rmatrix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(0.62 | 0.17 0.62 | 0.17 0.17 0.62 )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Xmatrix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(1.21 | 0.43 1.21 | 0.43 0.43 1.21 )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LineCode.Code2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nphases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3 Units= mi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Rmatrix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(1.19 | 0.23 1.19 | 0.23 0.23 1.19 )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Xmatrix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(1.21 | 0.49 1.21 | 0.49 0.49 1.21 )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(continued)</a:t>
            </a:r>
          </a:p>
        </p:txBody>
      </p:sp>
    </p:spTree>
    <p:extLst>
      <p:ext uri="{BB962C8B-B14F-4D97-AF65-F5344CB8AC3E}">
        <p14:creationId xmlns:p14="http://schemas.microsoft.com/office/powerpoint/2010/main" val="1761825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D771D-60F3-4425-88A2-6AC81B3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3A6C-F2E5-470E-8F07-6DF2D28172F3}" type="slidenum">
              <a:rPr lang="en-US" smtClean="0"/>
              <a:t>40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211A8-4411-4273-B01A-2AB26942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800" y="6330979"/>
            <a:ext cx="1699126" cy="365125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ECpE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Department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329803-A83D-4C7F-B0DA-21A20FBF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2839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AAA8F2-B042-4DBE-82BD-22A04F84F8A1}"/>
              </a:ext>
            </a:extLst>
          </p:cNvPr>
          <p:cNvGrpSpPr/>
          <p:nvPr/>
        </p:nvGrpSpPr>
        <p:grpSpPr>
          <a:xfrm>
            <a:off x="1197746" y="1177193"/>
            <a:ext cx="7139430" cy="1684060"/>
            <a:chOff x="1476534" y="1126609"/>
            <a:chExt cx="7139430" cy="16840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0C8021-A007-4ECC-A386-0A6CB10D70B9}"/>
                </a:ext>
              </a:extLst>
            </p:cNvPr>
            <p:cNvSpPr/>
            <p:nvPr/>
          </p:nvSpPr>
          <p:spPr bwMode="auto">
            <a:xfrm>
              <a:off x="2736218" y="1424780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8B57CB-0053-439E-A000-7370A61EB7CA}"/>
                </a:ext>
              </a:extLst>
            </p:cNvPr>
            <p:cNvGrpSpPr/>
            <p:nvPr/>
          </p:nvGrpSpPr>
          <p:grpSpPr>
            <a:xfrm>
              <a:off x="1802765" y="1492250"/>
              <a:ext cx="649673" cy="241300"/>
              <a:chOff x="1790700" y="1593850"/>
              <a:chExt cx="649673" cy="2413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53CA6E-DD1C-459E-8DC8-4AE6A6A6716D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047CA9-D816-4689-B1CB-0FB42CD6E755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0D22E4-2D05-42D8-A36C-7C2BD773AD9F}"/>
                  </a:ext>
                </a:extLst>
              </p:cNvPr>
              <p:cNvCxnSpPr>
                <a:stCxn id="3" idx="1"/>
                <a:endCxn id="6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3C54BC-0AEF-4B4F-AF73-A5900CB0098A}"/>
                </a:ext>
              </a:extLst>
            </p:cNvPr>
            <p:cNvGrpSpPr/>
            <p:nvPr/>
          </p:nvGrpSpPr>
          <p:grpSpPr>
            <a:xfrm>
              <a:off x="1802765" y="1889919"/>
              <a:ext cx="649673" cy="241300"/>
              <a:chOff x="1790700" y="1593850"/>
              <a:chExt cx="649673" cy="2413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B5927-C99A-4E01-9E24-9872D2129BC2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A44B89-44CA-49E6-AD9A-C5E18735544C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4ECB5D8-1453-43AA-BE90-D0E49FD665B6}"/>
                  </a:ext>
                </a:extLst>
              </p:cNvPr>
              <p:cNvCxnSpPr>
                <a:stCxn id="13" idx="1"/>
                <a:endCxn id="14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DDA8AF-3696-4CB0-8BFC-C6742279F8A8}"/>
                </a:ext>
              </a:extLst>
            </p:cNvPr>
            <p:cNvGrpSpPr/>
            <p:nvPr/>
          </p:nvGrpSpPr>
          <p:grpSpPr>
            <a:xfrm>
              <a:off x="1802765" y="2287588"/>
              <a:ext cx="649673" cy="241300"/>
              <a:chOff x="1790700" y="1593850"/>
              <a:chExt cx="649673" cy="2413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C38549-F0AE-4909-BF39-77E65AA0A784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FF8897-4891-4B4F-B38E-B60A2796CDCF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1CE6BF-B8B7-4DEC-BA4F-0A8D777CE4C5}"/>
                  </a:ext>
                </a:extLst>
              </p:cNvPr>
              <p:cNvCxnSpPr>
                <a:stCxn id="17" idx="1"/>
                <a:endCxn id="19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164A26-44C6-4E14-B4DD-6B88394A606D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1581309" y="16129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539A32-1802-4200-A96C-68EC7AF189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81309" y="2015331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9F1269-5540-4B30-A637-7A1305B3C6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8928" y="24130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A2591D-A744-4D32-ABD6-84236AD81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3690" y="1610518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3F5762-4FAB-4E40-9E9B-A01E58D9F3AC}"/>
                </a:ext>
              </a:extLst>
            </p:cNvPr>
            <p:cNvGrpSpPr/>
            <p:nvPr/>
          </p:nvGrpSpPr>
          <p:grpSpPr>
            <a:xfrm>
              <a:off x="1476534" y="2758282"/>
              <a:ext cx="233363" cy="52387"/>
              <a:chOff x="1473994" y="2859882"/>
              <a:chExt cx="233363" cy="5238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5BA674E-2F16-4133-B0C1-79E0684527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68870A-586A-489E-AFB6-C8B04ADD0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25C543-A274-423F-989E-D1EAC63BC8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424030D-E9C8-474A-860F-407E8D9E29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6627AB-1AE9-4592-A081-4E7AC7025B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A035F19-8C04-4C09-AC0A-C0FA46CB2DA6}"/>
                </a:ext>
              </a:extLst>
            </p:cNvPr>
            <p:cNvCxnSpPr>
              <a:cxnSpLocks/>
              <a:stCxn id="48" idx="2"/>
              <a:endCxn id="3" idx="3"/>
            </p:cNvCxnSpPr>
            <p:nvPr/>
          </p:nvCxnSpPr>
          <p:spPr bwMode="auto">
            <a:xfrm flipH="1" flipV="1">
              <a:off x="2452438" y="1612900"/>
              <a:ext cx="480229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ED4664-EA49-46C4-81CE-1F2AB6947D02}"/>
                </a:ext>
              </a:extLst>
            </p:cNvPr>
            <p:cNvCxnSpPr>
              <a:cxnSpLocks/>
              <a:stCxn id="51" idx="2"/>
              <a:endCxn id="13" idx="3"/>
            </p:cNvCxnSpPr>
            <p:nvPr/>
          </p:nvCxnSpPr>
          <p:spPr bwMode="auto">
            <a:xfrm flipH="1" flipV="1">
              <a:off x="2452438" y="2010569"/>
              <a:ext cx="4802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24EC34-0CB0-4554-9CA9-DB61AFDC2930}"/>
                </a:ext>
              </a:extLst>
            </p:cNvPr>
            <p:cNvCxnSpPr>
              <a:cxnSpLocks/>
              <a:stCxn id="52" idx="2"/>
              <a:endCxn id="17" idx="3"/>
            </p:cNvCxnSpPr>
            <p:nvPr/>
          </p:nvCxnSpPr>
          <p:spPr bwMode="auto">
            <a:xfrm flipH="1">
              <a:off x="2452438" y="2405857"/>
              <a:ext cx="482610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ADFC03-B16B-4396-89B3-CF1CD83D1978}"/>
                </a:ext>
              </a:extLst>
            </p:cNvPr>
            <p:cNvSpPr/>
            <p:nvPr/>
          </p:nvSpPr>
          <p:spPr bwMode="auto">
            <a:xfrm>
              <a:off x="29326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2D2092-8104-448F-8206-614432AB2BF5}"/>
                </a:ext>
              </a:extLst>
            </p:cNvPr>
            <p:cNvSpPr/>
            <p:nvPr/>
          </p:nvSpPr>
          <p:spPr bwMode="auto">
            <a:xfrm>
              <a:off x="2932667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07B628-2DFF-4E80-B5E2-8D29FA45AAF7}"/>
                </a:ext>
              </a:extLst>
            </p:cNvPr>
            <p:cNvSpPr/>
            <p:nvPr/>
          </p:nvSpPr>
          <p:spPr bwMode="auto">
            <a:xfrm>
              <a:off x="2935048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D297AAB-56F9-4F1E-85CC-31F10A918AC3}"/>
                </a:ext>
              </a:extLst>
            </p:cNvPr>
            <p:cNvSpPr/>
            <p:nvPr/>
          </p:nvSpPr>
          <p:spPr>
            <a:xfrm>
              <a:off x="1622040" y="1167884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65FC4F-0608-4043-8FE1-418A82DC97A3}"/>
                </a:ext>
              </a:extLst>
            </p:cNvPr>
            <p:cNvSpPr/>
            <p:nvPr/>
          </p:nvSpPr>
          <p:spPr>
            <a:xfrm>
              <a:off x="2668202" y="112819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BC36BBB-FDD6-4324-9F29-45726DE0DE2E}"/>
                </a:ext>
              </a:extLst>
            </p:cNvPr>
            <p:cNvSpPr/>
            <p:nvPr/>
          </p:nvSpPr>
          <p:spPr>
            <a:xfrm>
              <a:off x="4738933" y="1126609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56A3BD-7448-433A-96CF-62D3E465F785}"/>
                </a:ext>
              </a:extLst>
            </p:cNvPr>
            <p:cNvSpPr/>
            <p:nvPr/>
          </p:nvSpPr>
          <p:spPr>
            <a:xfrm>
              <a:off x="6682351" y="1136134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1D8376-B6F1-426B-81B1-739983723A77}"/>
                </a:ext>
              </a:extLst>
            </p:cNvPr>
            <p:cNvSpPr/>
            <p:nvPr/>
          </p:nvSpPr>
          <p:spPr>
            <a:xfrm>
              <a:off x="2831057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71C725F-EAF2-4AD5-AED9-CD6B8D3A5625}"/>
                </a:ext>
              </a:extLst>
            </p:cNvPr>
            <p:cNvSpPr/>
            <p:nvPr/>
          </p:nvSpPr>
          <p:spPr>
            <a:xfrm>
              <a:off x="2831057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E5DE84A-9466-4D81-83E0-9F811848FAE0}"/>
                </a:ext>
              </a:extLst>
            </p:cNvPr>
            <p:cNvSpPr/>
            <p:nvPr/>
          </p:nvSpPr>
          <p:spPr>
            <a:xfrm>
              <a:off x="2835819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7C74E3-34C9-414D-9613-584887678816}"/>
                </a:ext>
              </a:extLst>
            </p:cNvPr>
            <p:cNvSpPr/>
            <p:nvPr/>
          </p:nvSpPr>
          <p:spPr bwMode="auto">
            <a:xfrm>
              <a:off x="477933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C7F47E2-1BB5-46FD-8CD0-9089E5DFF52D}"/>
                </a:ext>
              </a:extLst>
            </p:cNvPr>
            <p:cNvSpPr/>
            <p:nvPr/>
          </p:nvSpPr>
          <p:spPr bwMode="auto">
            <a:xfrm>
              <a:off x="4975780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5ECBF0-4E1B-4B53-B24D-CBD04B04CC51}"/>
                </a:ext>
              </a:extLst>
            </p:cNvPr>
            <p:cNvSpPr/>
            <p:nvPr/>
          </p:nvSpPr>
          <p:spPr bwMode="auto">
            <a:xfrm>
              <a:off x="497578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F0E6FCE-AFD0-49F2-A665-C65DEBE026C9}"/>
                </a:ext>
              </a:extLst>
            </p:cNvPr>
            <p:cNvSpPr/>
            <p:nvPr/>
          </p:nvSpPr>
          <p:spPr bwMode="auto">
            <a:xfrm>
              <a:off x="497816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320024F-DDB8-49F2-86ED-44C85654F16E}"/>
                </a:ext>
              </a:extLst>
            </p:cNvPr>
            <p:cNvSpPr/>
            <p:nvPr/>
          </p:nvSpPr>
          <p:spPr>
            <a:xfrm>
              <a:off x="487417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A96915-89F6-47E6-836D-84BA3A5614B8}"/>
                </a:ext>
              </a:extLst>
            </p:cNvPr>
            <p:cNvSpPr/>
            <p:nvPr/>
          </p:nvSpPr>
          <p:spPr>
            <a:xfrm>
              <a:off x="487417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706E0FF-06FA-4D44-BD0D-6FFF1FF1EF91}"/>
                </a:ext>
              </a:extLst>
            </p:cNvPr>
            <p:cNvSpPr/>
            <p:nvPr/>
          </p:nvSpPr>
          <p:spPr>
            <a:xfrm>
              <a:off x="487893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8808A3-DF21-4E07-BC1D-B308E4B157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6" y="1615281"/>
              <a:ext cx="19792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049C1F-9373-4A97-964F-851643F4E7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5" y="2012951"/>
              <a:ext cx="19744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D76247-9861-45E5-A38F-7E88B8EEC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4" y="2410619"/>
              <a:ext cx="19792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1AA5CCD-10B9-4A3F-B543-582DFB787CC6}"/>
                </a:ext>
              </a:extLst>
            </p:cNvPr>
            <p:cNvSpPr/>
            <p:nvPr/>
          </p:nvSpPr>
          <p:spPr bwMode="auto">
            <a:xfrm>
              <a:off x="677958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4A66C2-CE9A-47D9-8766-BCA18870F246}"/>
                </a:ext>
              </a:extLst>
            </p:cNvPr>
            <p:cNvSpPr/>
            <p:nvPr/>
          </p:nvSpPr>
          <p:spPr bwMode="auto">
            <a:xfrm>
              <a:off x="69712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B4E10F6-732E-4A96-AC20-CDDB7D0C5504}"/>
                </a:ext>
              </a:extLst>
            </p:cNvPr>
            <p:cNvSpPr/>
            <p:nvPr/>
          </p:nvSpPr>
          <p:spPr bwMode="auto">
            <a:xfrm>
              <a:off x="697603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C551825-289A-40A6-B16C-A7611F8FB6CA}"/>
                </a:ext>
              </a:extLst>
            </p:cNvPr>
            <p:cNvSpPr/>
            <p:nvPr/>
          </p:nvSpPr>
          <p:spPr bwMode="auto">
            <a:xfrm>
              <a:off x="697841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986AB-5269-4290-ADEA-152F7F2A7A1F}"/>
                </a:ext>
              </a:extLst>
            </p:cNvPr>
            <p:cNvSpPr/>
            <p:nvPr/>
          </p:nvSpPr>
          <p:spPr>
            <a:xfrm>
              <a:off x="687442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16EDE9-72DB-40E8-8C4D-F617FC4E4016}"/>
                </a:ext>
              </a:extLst>
            </p:cNvPr>
            <p:cNvSpPr/>
            <p:nvPr/>
          </p:nvSpPr>
          <p:spPr>
            <a:xfrm>
              <a:off x="687442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811537-0A71-4032-A15B-131C7FDC248B}"/>
                </a:ext>
              </a:extLst>
            </p:cNvPr>
            <p:cNvSpPr/>
            <p:nvPr/>
          </p:nvSpPr>
          <p:spPr>
            <a:xfrm>
              <a:off x="687918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785D81-EBC0-4FFE-B041-FDCE537DD6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1615282"/>
              <a:ext cx="1930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F87144-BE7E-4CF7-95BB-1FDE9961B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2011363"/>
              <a:ext cx="1941844" cy="1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9D9984-A98F-4973-824F-217E62CFCB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39" y="2406650"/>
              <a:ext cx="1944226" cy="39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72F75C5-E3B9-4AB6-B21A-C5EB2AB99569}"/>
                </a:ext>
              </a:extLst>
            </p:cNvPr>
            <p:cNvSpPr/>
            <p:nvPr/>
          </p:nvSpPr>
          <p:spPr>
            <a:xfrm>
              <a:off x="3646103" y="134885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F28098-FC8B-47F7-B506-7E4BE3ACEEA0}"/>
                </a:ext>
              </a:extLst>
            </p:cNvPr>
            <p:cNvSpPr/>
            <p:nvPr/>
          </p:nvSpPr>
          <p:spPr>
            <a:xfrm>
              <a:off x="5798753" y="1344096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EAFB68-4AEE-4CE7-9A90-83123FB8E0DA}"/>
                </a:ext>
              </a:extLst>
            </p:cNvPr>
            <p:cNvGrpSpPr/>
            <p:nvPr/>
          </p:nvGrpSpPr>
          <p:grpSpPr>
            <a:xfrm>
              <a:off x="7031832" y="1559633"/>
              <a:ext cx="1035608" cy="1251035"/>
              <a:chOff x="7246131" y="1478671"/>
              <a:chExt cx="1035608" cy="125103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D9FE544-5E9B-4C7E-86BF-15BCB99BE49C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F3B2445-5D26-4BD2-B10A-31A7121AD896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897DA3F-62A5-41D6-9098-10A9550791A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52312F6-459B-45ED-A190-AA879AA54647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ED4E61C-DD0A-4EFD-B757-1755C9DF1E9D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E1A1BBE-30B6-4FCD-8AC5-D8F82825F50F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91D3AD7-356F-4205-8A2E-DB3300D356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A54B63A-4DE1-4DA7-BDDA-15CD612E9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1DBAD8D-C3AF-4339-BC3D-87C7FE290F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DAE100F-A1BE-4C2C-A8BA-F7F94E734E15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C9D0BE1-CFB2-4758-9168-8BF5105B6F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7965D30-922F-4714-8581-E8107708E9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93BA4A14-5DF0-4CE6-B107-8AFACF5DDF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C9F6AA4-AE60-42E1-9F3B-4AE075AFC3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A5AF7DA-5B4F-4C64-AD7B-6C01D6BBB3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941214-30C6-4316-9645-0181127F3A43}"/>
                  </a:ext>
                </a:extLst>
              </p:cNvPr>
              <p:cNvCxnSpPr>
                <a:cxnSpLocks/>
                <a:endCxn id="124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C7B7031-19BB-4205-B367-FC390337F0BA}"/>
                </a:ext>
              </a:extLst>
            </p:cNvPr>
            <p:cNvSpPr/>
            <p:nvPr/>
          </p:nvSpPr>
          <p:spPr>
            <a:xfrm>
              <a:off x="7302493" y="1238121"/>
              <a:ext cx="1313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4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0643C6-FFAC-493C-9F9B-59409D07973D}"/>
              </a:ext>
            </a:extLst>
          </p:cNvPr>
          <p:cNvSpPr/>
          <p:nvPr/>
        </p:nvSpPr>
        <p:spPr>
          <a:xfrm>
            <a:off x="1144921" y="3019077"/>
            <a:ext cx="7668665" cy="212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OpenDSS model: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… (continued)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//---------------  Define line 1 and 2  ------------------//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 Line.1 phases=3  Bus1=k.1.2.3 Bus2=m.1.2.3  length=1 units=mi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LineCode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=Code1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 Line.2 phases=3  Bus1=m.1.2.3 Bus2=n.1.2.3  length=1 units=mi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LineCode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=Code2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//----------------  Define a load   -----------------------//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Load.L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Bus1=n.1.2.3.0       Phases=3 Conn=wye Model=2 kV=13.8   kW=500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kvar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=0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VoltageBases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"13.8"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Solve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35E6EA1-9B77-474A-B1D2-5935B13E573F}"/>
              </a:ext>
            </a:extLst>
          </p:cNvPr>
          <p:cNvGrpSpPr/>
          <p:nvPr/>
        </p:nvGrpSpPr>
        <p:grpSpPr>
          <a:xfrm>
            <a:off x="5256836" y="4577411"/>
            <a:ext cx="1539871" cy="663100"/>
            <a:chOff x="7715689" y="373211"/>
            <a:chExt cx="1292076" cy="409961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F1863ED-A568-45D6-9F82-4BCC05F391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44545" y="373211"/>
              <a:ext cx="115092" cy="112017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C8D7313-60EF-4F4B-8AE7-1ECC66656980}"/>
                </a:ext>
              </a:extLst>
            </p:cNvPr>
            <p:cNvSpPr/>
            <p:nvPr/>
          </p:nvSpPr>
          <p:spPr bwMode="auto">
            <a:xfrm>
              <a:off x="7715689" y="483565"/>
              <a:ext cx="1292076" cy="299607"/>
            </a:xfrm>
            <a:prstGeom prst="round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Constant-impedance load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64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AAA8F2-B042-4DBE-82BD-22A04F84F8A1}"/>
              </a:ext>
            </a:extLst>
          </p:cNvPr>
          <p:cNvGrpSpPr/>
          <p:nvPr/>
        </p:nvGrpSpPr>
        <p:grpSpPr>
          <a:xfrm>
            <a:off x="1197746" y="1177193"/>
            <a:ext cx="7139430" cy="1684060"/>
            <a:chOff x="1476534" y="1126609"/>
            <a:chExt cx="7139430" cy="16840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0C8021-A007-4ECC-A386-0A6CB10D70B9}"/>
                </a:ext>
              </a:extLst>
            </p:cNvPr>
            <p:cNvSpPr/>
            <p:nvPr/>
          </p:nvSpPr>
          <p:spPr bwMode="auto">
            <a:xfrm>
              <a:off x="2736218" y="1424780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8B57CB-0053-439E-A000-7370A61EB7CA}"/>
                </a:ext>
              </a:extLst>
            </p:cNvPr>
            <p:cNvGrpSpPr/>
            <p:nvPr/>
          </p:nvGrpSpPr>
          <p:grpSpPr>
            <a:xfrm>
              <a:off x="1802765" y="1492250"/>
              <a:ext cx="649673" cy="241300"/>
              <a:chOff x="1790700" y="1593850"/>
              <a:chExt cx="649673" cy="2413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53CA6E-DD1C-459E-8DC8-4AE6A6A6716D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047CA9-D816-4689-B1CB-0FB42CD6E755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0D22E4-2D05-42D8-A36C-7C2BD773AD9F}"/>
                  </a:ext>
                </a:extLst>
              </p:cNvPr>
              <p:cNvCxnSpPr>
                <a:stCxn id="3" idx="1"/>
                <a:endCxn id="6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3C54BC-0AEF-4B4F-AF73-A5900CB0098A}"/>
                </a:ext>
              </a:extLst>
            </p:cNvPr>
            <p:cNvGrpSpPr/>
            <p:nvPr/>
          </p:nvGrpSpPr>
          <p:grpSpPr>
            <a:xfrm>
              <a:off x="1802765" y="1889919"/>
              <a:ext cx="649673" cy="241300"/>
              <a:chOff x="1790700" y="1593850"/>
              <a:chExt cx="649673" cy="2413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B5927-C99A-4E01-9E24-9872D2129BC2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A44B89-44CA-49E6-AD9A-C5E18735544C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4ECB5D8-1453-43AA-BE90-D0E49FD665B6}"/>
                  </a:ext>
                </a:extLst>
              </p:cNvPr>
              <p:cNvCxnSpPr>
                <a:stCxn id="13" idx="1"/>
                <a:endCxn id="14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DDA8AF-3696-4CB0-8BFC-C6742279F8A8}"/>
                </a:ext>
              </a:extLst>
            </p:cNvPr>
            <p:cNvGrpSpPr/>
            <p:nvPr/>
          </p:nvGrpSpPr>
          <p:grpSpPr>
            <a:xfrm>
              <a:off x="1802765" y="2287588"/>
              <a:ext cx="649673" cy="241300"/>
              <a:chOff x="1790700" y="1593850"/>
              <a:chExt cx="649673" cy="2413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C38549-F0AE-4909-BF39-77E65AA0A784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FF8897-4891-4B4F-B38E-B60A2796CDCF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1CE6BF-B8B7-4DEC-BA4F-0A8D777CE4C5}"/>
                  </a:ext>
                </a:extLst>
              </p:cNvPr>
              <p:cNvCxnSpPr>
                <a:stCxn id="17" idx="1"/>
                <a:endCxn id="19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164A26-44C6-4E14-B4DD-6B88394A606D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1581309" y="16129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539A32-1802-4200-A96C-68EC7AF189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81309" y="2015331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9F1269-5540-4B30-A637-7A1305B3C6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8928" y="24130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A2591D-A744-4D32-ABD6-84236AD81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3690" y="1610518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3F5762-4FAB-4E40-9E9B-A01E58D9F3AC}"/>
                </a:ext>
              </a:extLst>
            </p:cNvPr>
            <p:cNvGrpSpPr/>
            <p:nvPr/>
          </p:nvGrpSpPr>
          <p:grpSpPr>
            <a:xfrm>
              <a:off x="1476534" y="2758282"/>
              <a:ext cx="233363" cy="52387"/>
              <a:chOff x="1473994" y="2859882"/>
              <a:chExt cx="233363" cy="5238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5BA674E-2F16-4133-B0C1-79E0684527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68870A-586A-489E-AFB6-C8B04ADD0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25C543-A274-423F-989E-D1EAC63BC8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424030D-E9C8-474A-860F-407E8D9E29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6627AB-1AE9-4592-A081-4E7AC7025B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A035F19-8C04-4C09-AC0A-C0FA46CB2DA6}"/>
                </a:ext>
              </a:extLst>
            </p:cNvPr>
            <p:cNvCxnSpPr>
              <a:cxnSpLocks/>
              <a:stCxn id="48" idx="2"/>
              <a:endCxn id="3" idx="3"/>
            </p:cNvCxnSpPr>
            <p:nvPr/>
          </p:nvCxnSpPr>
          <p:spPr bwMode="auto">
            <a:xfrm flipH="1" flipV="1">
              <a:off x="2452438" y="1612900"/>
              <a:ext cx="480229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ED4664-EA49-46C4-81CE-1F2AB6947D02}"/>
                </a:ext>
              </a:extLst>
            </p:cNvPr>
            <p:cNvCxnSpPr>
              <a:cxnSpLocks/>
              <a:stCxn id="51" idx="2"/>
              <a:endCxn id="13" idx="3"/>
            </p:cNvCxnSpPr>
            <p:nvPr/>
          </p:nvCxnSpPr>
          <p:spPr bwMode="auto">
            <a:xfrm flipH="1" flipV="1">
              <a:off x="2452438" y="2010569"/>
              <a:ext cx="4802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24EC34-0CB0-4554-9CA9-DB61AFDC2930}"/>
                </a:ext>
              </a:extLst>
            </p:cNvPr>
            <p:cNvCxnSpPr>
              <a:cxnSpLocks/>
              <a:stCxn id="52" idx="2"/>
              <a:endCxn id="17" idx="3"/>
            </p:cNvCxnSpPr>
            <p:nvPr/>
          </p:nvCxnSpPr>
          <p:spPr bwMode="auto">
            <a:xfrm flipH="1">
              <a:off x="2452438" y="2405857"/>
              <a:ext cx="482610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ADFC03-B16B-4396-89B3-CF1CD83D1978}"/>
                </a:ext>
              </a:extLst>
            </p:cNvPr>
            <p:cNvSpPr/>
            <p:nvPr/>
          </p:nvSpPr>
          <p:spPr bwMode="auto">
            <a:xfrm>
              <a:off x="29326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2D2092-8104-448F-8206-614432AB2BF5}"/>
                </a:ext>
              </a:extLst>
            </p:cNvPr>
            <p:cNvSpPr/>
            <p:nvPr/>
          </p:nvSpPr>
          <p:spPr bwMode="auto">
            <a:xfrm>
              <a:off x="2932667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07B628-2DFF-4E80-B5E2-8D29FA45AAF7}"/>
                </a:ext>
              </a:extLst>
            </p:cNvPr>
            <p:cNvSpPr/>
            <p:nvPr/>
          </p:nvSpPr>
          <p:spPr bwMode="auto">
            <a:xfrm>
              <a:off x="2935048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D297AAB-56F9-4F1E-85CC-31F10A918AC3}"/>
                </a:ext>
              </a:extLst>
            </p:cNvPr>
            <p:cNvSpPr/>
            <p:nvPr/>
          </p:nvSpPr>
          <p:spPr>
            <a:xfrm>
              <a:off x="1622040" y="1167884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65FC4F-0608-4043-8FE1-418A82DC97A3}"/>
                </a:ext>
              </a:extLst>
            </p:cNvPr>
            <p:cNvSpPr/>
            <p:nvPr/>
          </p:nvSpPr>
          <p:spPr>
            <a:xfrm>
              <a:off x="2668202" y="112819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BC36BBB-FDD6-4324-9F29-45726DE0DE2E}"/>
                </a:ext>
              </a:extLst>
            </p:cNvPr>
            <p:cNvSpPr/>
            <p:nvPr/>
          </p:nvSpPr>
          <p:spPr>
            <a:xfrm>
              <a:off x="4738933" y="1126609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56A3BD-7448-433A-96CF-62D3E465F785}"/>
                </a:ext>
              </a:extLst>
            </p:cNvPr>
            <p:cNvSpPr/>
            <p:nvPr/>
          </p:nvSpPr>
          <p:spPr>
            <a:xfrm>
              <a:off x="6682351" y="1136134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1D8376-B6F1-426B-81B1-739983723A77}"/>
                </a:ext>
              </a:extLst>
            </p:cNvPr>
            <p:cNvSpPr/>
            <p:nvPr/>
          </p:nvSpPr>
          <p:spPr>
            <a:xfrm>
              <a:off x="2831057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71C725F-EAF2-4AD5-AED9-CD6B8D3A5625}"/>
                </a:ext>
              </a:extLst>
            </p:cNvPr>
            <p:cNvSpPr/>
            <p:nvPr/>
          </p:nvSpPr>
          <p:spPr>
            <a:xfrm>
              <a:off x="2831057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E5DE84A-9466-4D81-83E0-9F811848FAE0}"/>
                </a:ext>
              </a:extLst>
            </p:cNvPr>
            <p:cNvSpPr/>
            <p:nvPr/>
          </p:nvSpPr>
          <p:spPr>
            <a:xfrm>
              <a:off x="2835819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7C74E3-34C9-414D-9613-584887678816}"/>
                </a:ext>
              </a:extLst>
            </p:cNvPr>
            <p:cNvSpPr/>
            <p:nvPr/>
          </p:nvSpPr>
          <p:spPr bwMode="auto">
            <a:xfrm>
              <a:off x="477933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C7F47E2-1BB5-46FD-8CD0-9089E5DFF52D}"/>
                </a:ext>
              </a:extLst>
            </p:cNvPr>
            <p:cNvSpPr/>
            <p:nvPr/>
          </p:nvSpPr>
          <p:spPr bwMode="auto">
            <a:xfrm>
              <a:off x="4975780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5ECBF0-4E1B-4B53-B24D-CBD04B04CC51}"/>
                </a:ext>
              </a:extLst>
            </p:cNvPr>
            <p:cNvSpPr/>
            <p:nvPr/>
          </p:nvSpPr>
          <p:spPr bwMode="auto">
            <a:xfrm>
              <a:off x="497578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F0E6FCE-AFD0-49F2-A665-C65DEBE026C9}"/>
                </a:ext>
              </a:extLst>
            </p:cNvPr>
            <p:cNvSpPr/>
            <p:nvPr/>
          </p:nvSpPr>
          <p:spPr bwMode="auto">
            <a:xfrm>
              <a:off x="497816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320024F-DDB8-49F2-86ED-44C85654F16E}"/>
                </a:ext>
              </a:extLst>
            </p:cNvPr>
            <p:cNvSpPr/>
            <p:nvPr/>
          </p:nvSpPr>
          <p:spPr>
            <a:xfrm>
              <a:off x="487417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A96915-89F6-47E6-836D-84BA3A5614B8}"/>
                </a:ext>
              </a:extLst>
            </p:cNvPr>
            <p:cNvSpPr/>
            <p:nvPr/>
          </p:nvSpPr>
          <p:spPr>
            <a:xfrm>
              <a:off x="487417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706E0FF-06FA-4D44-BD0D-6FFF1FF1EF91}"/>
                </a:ext>
              </a:extLst>
            </p:cNvPr>
            <p:cNvSpPr/>
            <p:nvPr/>
          </p:nvSpPr>
          <p:spPr>
            <a:xfrm>
              <a:off x="487893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8808A3-DF21-4E07-BC1D-B308E4B157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6" y="1615281"/>
              <a:ext cx="19792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049C1F-9373-4A97-964F-851643F4E7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5" y="2012951"/>
              <a:ext cx="19744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D76247-9861-45E5-A38F-7E88B8EEC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4" y="2410619"/>
              <a:ext cx="19792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1AA5CCD-10B9-4A3F-B543-582DFB787CC6}"/>
                </a:ext>
              </a:extLst>
            </p:cNvPr>
            <p:cNvSpPr/>
            <p:nvPr/>
          </p:nvSpPr>
          <p:spPr bwMode="auto">
            <a:xfrm>
              <a:off x="677958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4A66C2-CE9A-47D9-8766-BCA18870F246}"/>
                </a:ext>
              </a:extLst>
            </p:cNvPr>
            <p:cNvSpPr/>
            <p:nvPr/>
          </p:nvSpPr>
          <p:spPr bwMode="auto">
            <a:xfrm>
              <a:off x="69712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B4E10F6-732E-4A96-AC20-CDDB7D0C5504}"/>
                </a:ext>
              </a:extLst>
            </p:cNvPr>
            <p:cNvSpPr/>
            <p:nvPr/>
          </p:nvSpPr>
          <p:spPr bwMode="auto">
            <a:xfrm>
              <a:off x="697603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C551825-289A-40A6-B16C-A7611F8FB6CA}"/>
                </a:ext>
              </a:extLst>
            </p:cNvPr>
            <p:cNvSpPr/>
            <p:nvPr/>
          </p:nvSpPr>
          <p:spPr bwMode="auto">
            <a:xfrm>
              <a:off x="697841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986AB-5269-4290-ADEA-152F7F2A7A1F}"/>
                </a:ext>
              </a:extLst>
            </p:cNvPr>
            <p:cNvSpPr/>
            <p:nvPr/>
          </p:nvSpPr>
          <p:spPr>
            <a:xfrm>
              <a:off x="687442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16EDE9-72DB-40E8-8C4D-F617FC4E4016}"/>
                </a:ext>
              </a:extLst>
            </p:cNvPr>
            <p:cNvSpPr/>
            <p:nvPr/>
          </p:nvSpPr>
          <p:spPr>
            <a:xfrm>
              <a:off x="687442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811537-0A71-4032-A15B-131C7FDC248B}"/>
                </a:ext>
              </a:extLst>
            </p:cNvPr>
            <p:cNvSpPr/>
            <p:nvPr/>
          </p:nvSpPr>
          <p:spPr>
            <a:xfrm>
              <a:off x="687918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785D81-EBC0-4FFE-B041-FDCE537DD6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1615282"/>
              <a:ext cx="1930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F87144-BE7E-4CF7-95BB-1FDE9961B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2011363"/>
              <a:ext cx="1941844" cy="1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9D9984-A98F-4973-824F-217E62CFCB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39" y="2406650"/>
              <a:ext cx="1944226" cy="39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72F75C5-E3B9-4AB6-B21A-C5EB2AB99569}"/>
                </a:ext>
              </a:extLst>
            </p:cNvPr>
            <p:cNvSpPr/>
            <p:nvPr/>
          </p:nvSpPr>
          <p:spPr>
            <a:xfrm>
              <a:off x="3646103" y="134885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F28098-FC8B-47F7-B506-7E4BE3ACEEA0}"/>
                </a:ext>
              </a:extLst>
            </p:cNvPr>
            <p:cNvSpPr/>
            <p:nvPr/>
          </p:nvSpPr>
          <p:spPr>
            <a:xfrm>
              <a:off x="5798753" y="1344096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EAFB68-4AEE-4CE7-9A90-83123FB8E0DA}"/>
                </a:ext>
              </a:extLst>
            </p:cNvPr>
            <p:cNvGrpSpPr/>
            <p:nvPr/>
          </p:nvGrpSpPr>
          <p:grpSpPr>
            <a:xfrm>
              <a:off x="7031832" y="1559633"/>
              <a:ext cx="1035608" cy="1251035"/>
              <a:chOff x="7246131" y="1478671"/>
              <a:chExt cx="1035608" cy="125103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D9FE544-5E9B-4C7E-86BF-15BCB99BE49C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F3B2445-5D26-4BD2-B10A-31A7121AD896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897DA3F-62A5-41D6-9098-10A9550791A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52312F6-459B-45ED-A190-AA879AA54647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ED4E61C-DD0A-4EFD-B757-1755C9DF1E9D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E1A1BBE-30B6-4FCD-8AC5-D8F82825F50F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91D3AD7-356F-4205-8A2E-DB3300D356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A54B63A-4DE1-4DA7-BDDA-15CD612E9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1DBAD8D-C3AF-4339-BC3D-87C7FE290F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DAE100F-A1BE-4C2C-A8BA-F7F94E734E15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C9D0BE1-CFB2-4758-9168-8BF5105B6F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7965D30-922F-4714-8581-E8107708E9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93BA4A14-5DF0-4CE6-B107-8AFACF5DDF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C9F6AA4-AE60-42E1-9F3B-4AE075AFC3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A5AF7DA-5B4F-4C64-AD7B-6C01D6BBB3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941214-30C6-4316-9645-0181127F3A43}"/>
                  </a:ext>
                </a:extLst>
              </p:cNvPr>
              <p:cNvCxnSpPr>
                <a:cxnSpLocks/>
                <a:endCxn id="124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C7B7031-19BB-4205-B367-FC390337F0BA}"/>
                </a:ext>
              </a:extLst>
            </p:cNvPr>
            <p:cNvSpPr/>
            <p:nvPr/>
          </p:nvSpPr>
          <p:spPr>
            <a:xfrm>
              <a:off x="7302493" y="1238121"/>
              <a:ext cx="1313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 (const. Z)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852EC8-4DF7-4BE8-B6F7-6E270549F770}"/>
              </a:ext>
            </a:extLst>
          </p:cNvPr>
          <p:cNvGrpSpPr/>
          <p:nvPr/>
        </p:nvGrpSpPr>
        <p:grpSpPr>
          <a:xfrm>
            <a:off x="128385" y="3574919"/>
            <a:ext cx="1730598" cy="1682472"/>
            <a:chOff x="128385" y="3574919"/>
            <a:chExt cx="1730598" cy="168247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EA18652-D728-4E48-9D21-CD8C54AE1FC4}"/>
                </a:ext>
              </a:extLst>
            </p:cNvPr>
            <p:cNvSpPr/>
            <p:nvPr/>
          </p:nvSpPr>
          <p:spPr bwMode="auto">
            <a:xfrm>
              <a:off x="1388069" y="3871502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E5B69E0-5B39-42D0-BA85-5A4440B0C709}"/>
                </a:ext>
              </a:extLst>
            </p:cNvPr>
            <p:cNvGrpSpPr/>
            <p:nvPr/>
          </p:nvGrpSpPr>
          <p:grpSpPr>
            <a:xfrm>
              <a:off x="454616" y="3938972"/>
              <a:ext cx="833032" cy="241300"/>
              <a:chOff x="1790700" y="1593850"/>
              <a:chExt cx="833032" cy="241300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081FB6C-9D19-432E-B607-D2DBFC817473}"/>
                  </a:ext>
                </a:extLst>
              </p:cNvPr>
              <p:cNvSpPr/>
              <p:nvPr/>
            </p:nvSpPr>
            <p:spPr bwMode="auto">
              <a:xfrm>
                <a:off x="2348524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9CB60F28-7C36-47A2-A0E9-6178308F0DDD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0917E1FB-E1DC-49C7-BF45-6589A33E58C4}"/>
                  </a:ext>
                </a:extLst>
              </p:cNvPr>
              <p:cNvCxnSpPr>
                <a:stCxn id="197" idx="1"/>
                <a:endCxn id="198" idx="6"/>
              </p:cNvCxnSpPr>
              <p:nvPr/>
            </p:nvCxnSpPr>
            <p:spPr bwMode="auto">
              <a:xfrm flipH="1">
                <a:off x="2038350" y="1714500"/>
                <a:ext cx="31017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B3E6057-BFED-4418-A092-29C541579457}"/>
                </a:ext>
              </a:extLst>
            </p:cNvPr>
            <p:cNvGrpSpPr/>
            <p:nvPr/>
          </p:nvGrpSpPr>
          <p:grpSpPr>
            <a:xfrm>
              <a:off x="454616" y="4336641"/>
              <a:ext cx="835412" cy="241300"/>
              <a:chOff x="1790700" y="1593850"/>
              <a:chExt cx="835412" cy="241300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CDD8CC8B-CA03-4DCF-B0FA-E4FBC2D37147}"/>
                  </a:ext>
                </a:extLst>
              </p:cNvPr>
              <p:cNvSpPr/>
              <p:nvPr/>
            </p:nvSpPr>
            <p:spPr bwMode="auto">
              <a:xfrm>
                <a:off x="2350904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D61413E9-1B15-4DDB-8DE3-EB0A6157450D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F92824B-113F-42A0-8FE9-EDEF22D83590}"/>
                  </a:ext>
                </a:extLst>
              </p:cNvPr>
              <p:cNvCxnSpPr>
                <a:stCxn id="194" idx="1"/>
                <a:endCxn id="195" idx="6"/>
              </p:cNvCxnSpPr>
              <p:nvPr/>
            </p:nvCxnSpPr>
            <p:spPr bwMode="auto">
              <a:xfrm flipH="1">
                <a:off x="2038350" y="1714500"/>
                <a:ext cx="3125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52E275F-E778-4FD8-A2B8-D445DC02B022}"/>
                </a:ext>
              </a:extLst>
            </p:cNvPr>
            <p:cNvGrpSpPr/>
            <p:nvPr/>
          </p:nvGrpSpPr>
          <p:grpSpPr>
            <a:xfrm>
              <a:off x="454616" y="4734310"/>
              <a:ext cx="837792" cy="241300"/>
              <a:chOff x="1790700" y="1593850"/>
              <a:chExt cx="837792" cy="241300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2CF591C8-D0E2-48EC-BC51-091EC764600C}"/>
                  </a:ext>
                </a:extLst>
              </p:cNvPr>
              <p:cNvSpPr/>
              <p:nvPr/>
            </p:nvSpPr>
            <p:spPr bwMode="auto">
              <a:xfrm>
                <a:off x="2353284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8EEDDDD-8596-48DC-9F1F-5449A0A4CC47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72CA84DA-55F9-4732-831D-587A82ADDF9D}"/>
                  </a:ext>
                </a:extLst>
              </p:cNvPr>
              <p:cNvCxnSpPr>
                <a:stCxn id="191" idx="1"/>
                <a:endCxn id="192" idx="6"/>
              </p:cNvCxnSpPr>
              <p:nvPr/>
            </p:nvCxnSpPr>
            <p:spPr bwMode="auto">
              <a:xfrm flipH="1">
                <a:off x="2038350" y="1714500"/>
                <a:ext cx="31493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2E1E127-1759-40D4-BE5E-F4AE76734C1F}"/>
                </a:ext>
              </a:extLst>
            </p:cNvPr>
            <p:cNvCxnSpPr>
              <a:cxnSpLocks/>
              <a:stCxn id="198" idx="2"/>
            </p:cNvCxnSpPr>
            <p:nvPr/>
          </p:nvCxnSpPr>
          <p:spPr bwMode="auto">
            <a:xfrm flipH="1">
              <a:off x="233160" y="4059622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3D3D027-785A-4FCC-9FBB-9E8EFFD3886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3160" y="4462053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59A02-E260-4754-A5FA-76E7BA0B13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0779" y="4859722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020A29C-875F-4441-9C73-B053892D67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541" y="4057240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DD4D7C0-BBD3-498E-A425-E6529CF2ADD2}"/>
                </a:ext>
              </a:extLst>
            </p:cNvPr>
            <p:cNvGrpSpPr/>
            <p:nvPr/>
          </p:nvGrpSpPr>
          <p:grpSpPr>
            <a:xfrm>
              <a:off x="128385" y="5205004"/>
              <a:ext cx="233363" cy="52387"/>
              <a:chOff x="1473994" y="2859882"/>
              <a:chExt cx="233363" cy="5238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5E53C349-0905-42B8-A47D-4768FBF97A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EA0C1CA-2FCC-48D5-A5C7-B1B52002C5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9E7802B-CC5E-40A9-8988-615BBDE92F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C62832B-D1E7-4F10-A3D7-7C1DA34AA6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E380B183-F8D7-4A08-8103-A1FBC40F72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C765FD7-E1D1-4B56-8095-4E657130A1E1}"/>
                </a:ext>
              </a:extLst>
            </p:cNvPr>
            <p:cNvCxnSpPr>
              <a:cxnSpLocks/>
              <a:stCxn id="119" idx="2"/>
              <a:endCxn id="197" idx="3"/>
            </p:cNvCxnSpPr>
            <p:nvPr/>
          </p:nvCxnSpPr>
          <p:spPr bwMode="auto">
            <a:xfrm flipH="1" flipV="1">
              <a:off x="1287648" y="4059622"/>
              <a:ext cx="296870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8FE681-420F-4EAA-8A7F-898F70D0B80D}"/>
                </a:ext>
              </a:extLst>
            </p:cNvPr>
            <p:cNvCxnSpPr>
              <a:cxnSpLocks/>
              <a:stCxn id="120" idx="2"/>
              <a:endCxn id="194" idx="3"/>
            </p:cNvCxnSpPr>
            <p:nvPr/>
          </p:nvCxnSpPr>
          <p:spPr bwMode="auto">
            <a:xfrm flipH="1" flipV="1">
              <a:off x="1290028" y="4457291"/>
              <a:ext cx="294490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8D80F13-BE56-46E1-8B95-01458B2BF487}"/>
                </a:ext>
              </a:extLst>
            </p:cNvPr>
            <p:cNvCxnSpPr>
              <a:cxnSpLocks/>
              <a:stCxn id="121" idx="2"/>
              <a:endCxn id="191" idx="3"/>
            </p:cNvCxnSpPr>
            <p:nvPr/>
          </p:nvCxnSpPr>
          <p:spPr bwMode="auto">
            <a:xfrm flipH="1">
              <a:off x="1292408" y="4852579"/>
              <a:ext cx="294491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D6C7B9B-40DC-42D5-BB74-97E67A171BE9}"/>
                </a:ext>
              </a:extLst>
            </p:cNvPr>
            <p:cNvSpPr/>
            <p:nvPr/>
          </p:nvSpPr>
          <p:spPr bwMode="auto">
            <a:xfrm>
              <a:off x="1584518" y="4031048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3E939E0-5FD2-4786-A395-C31CAD721AAE}"/>
                </a:ext>
              </a:extLst>
            </p:cNvPr>
            <p:cNvSpPr/>
            <p:nvPr/>
          </p:nvSpPr>
          <p:spPr bwMode="auto">
            <a:xfrm>
              <a:off x="1584518" y="442633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838C3A-B000-409B-B8D3-B81495DFCEAD}"/>
                </a:ext>
              </a:extLst>
            </p:cNvPr>
            <p:cNvSpPr/>
            <p:nvPr/>
          </p:nvSpPr>
          <p:spPr bwMode="auto">
            <a:xfrm>
              <a:off x="1586899" y="4821623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57714A4-2471-4DB5-9407-EDD9487150DC}"/>
                </a:ext>
              </a:extLst>
            </p:cNvPr>
            <p:cNvSpPr/>
            <p:nvPr/>
          </p:nvSpPr>
          <p:spPr>
            <a:xfrm>
              <a:off x="273891" y="3602699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2313856-FA5E-40DE-AA9A-30503D465E41}"/>
                </a:ext>
              </a:extLst>
            </p:cNvPr>
            <p:cNvSpPr/>
            <p:nvPr/>
          </p:nvSpPr>
          <p:spPr>
            <a:xfrm>
              <a:off x="1320053" y="3574919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57181AF-B92B-46B6-BE17-4CFEFE438727}"/>
                </a:ext>
              </a:extLst>
            </p:cNvPr>
            <p:cNvSpPr/>
            <p:nvPr/>
          </p:nvSpPr>
          <p:spPr>
            <a:xfrm>
              <a:off x="1482908" y="403688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7CEA3DE-5226-4E6A-9170-F97F0C414951}"/>
                </a:ext>
              </a:extLst>
            </p:cNvPr>
            <p:cNvSpPr/>
            <p:nvPr/>
          </p:nvSpPr>
          <p:spPr>
            <a:xfrm>
              <a:off x="1482908" y="4441693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8C76C7B-D53F-4856-982A-46D0A0A6FBE5}"/>
                </a:ext>
              </a:extLst>
            </p:cNvPr>
            <p:cNvSpPr/>
            <p:nvPr/>
          </p:nvSpPr>
          <p:spPr>
            <a:xfrm>
              <a:off x="1487670" y="483698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149E21D-6307-4493-B322-6957483A2349}"/>
              </a:ext>
            </a:extLst>
          </p:cNvPr>
          <p:cNvGrpSpPr/>
          <p:nvPr/>
        </p:nvGrpSpPr>
        <p:grpSpPr>
          <a:xfrm>
            <a:off x="4813235" y="3623251"/>
            <a:ext cx="1933613" cy="1674534"/>
            <a:chOff x="4629085" y="3616901"/>
            <a:chExt cx="1933613" cy="1674534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740BC45-1DFF-447C-A7F7-CD7BE7060947}"/>
                </a:ext>
              </a:extLst>
            </p:cNvPr>
            <p:cNvSpPr/>
            <p:nvPr/>
          </p:nvSpPr>
          <p:spPr>
            <a:xfrm>
              <a:off x="4629085" y="3616901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26F958C-DB17-4779-B1C7-5297B4E73576}"/>
                </a:ext>
              </a:extLst>
            </p:cNvPr>
            <p:cNvSpPr/>
            <p:nvPr/>
          </p:nvSpPr>
          <p:spPr bwMode="auto">
            <a:xfrm>
              <a:off x="4726315" y="3905547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88BFBA7-0707-4DD9-954B-73CAF71FA769}"/>
                </a:ext>
              </a:extLst>
            </p:cNvPr>
            <p:cNvSpPr/>
            <p:nvPr/>
          </p:nvSpPr>
          <p:spPr bwMode="auto">
            <a:xfrm>
              <a:off x="4918001" y="406509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85B004E-D1FE-4366-8C1A-0ACFF793F810}"/>
                </a:ext>
              </a:extLst>
            </p:cNvPr>
            <p:cNvSpPr/>
            <p:nvPr/>
          </p:nvSpPr>
          <p:spPr bwMode="auto">
            <a:xfrm>
              <a:off x="4922764" y="446038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8141DDF-C5A1-4980-9EE8-91BE6182B505}"/>
                </a:ext>
              </a:extLst>
            </p:cNvPr>
            <p:cNvSpPr/>
            <p:nvPr/>
          </p:nvSpPr>
          <p:spPr bwMode="auto">
            <a:xfrm>
              <a:off x="4925145" y="4855668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C104677-8ABC-429C-AAE8-3127E07B8D69}"/>
                </a:ext>
              </a:extLst>
            </p:cNvPr>
            <p:cNvSpPr/>
            <p:nvPr/>
          </p:nvSpPr>
          <p:spPr>
            <a:xfrm>
              <a:off x="4821154" y="4070926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1BDBF3F-E666-4030-8FFD-0364F6076285}"/>
                </a:ext>
              </a:extLst>
            </p:cNvPr>
            <p:cNvSpPr/>
            <p:nvPr/>
          </p:nvSpPr>
          <p:spPr>
            <a:xfrm>
              <a:off x="4821154" y="4475738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DAC7AFA-13EA-4BA5-BD8A-E82DBC783651}"/>
                </a:ext>
              </a:extLst>
            </p:cNvPr>
            <p:cNvSpPr/>
            <p:nvPr/>
          </p:nvSpPr>
          <p:spPr>
            <a:xfrm>
              <a:off x="4825916" y="4871026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1A3DB87B-BF4C-49E5-ACDA-D7D58F927E08}"/>
                </a:ext>
              </a:extLst>
            </p:cNvPr>
            <p:cNvGrpSpPr/>
            <p:nvPr/>
          </p:nvGrpSpPr>
          <p:grpSpPr>
            <a:xfrm>
              <a:off x="4978566" y="4040400"/>
              <a:ext cx="1035608" cy="1251035"/>
              <a:chOff x="7246131" y="1478671"/>
              <a:chExt cx="1035608" cy="1251035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65E97D3-8BFF-4E6F-80F9-5E745864E3F1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40445751-7C87-470D-AD56-DFC7AAAAE60B}"/>
                  </a:ext>
                </a:extLst>
              </p:cNvPr>
              <p:cNvCxnSpPr>
                <a:cxnSpLocks/>
                <a:stCxn id="170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61572595-6EEE-4431-9540-2E6D58191BF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F01EFA6-1523-4282-9091-1CD0E990B00C}"/>
                  </a:ext>
                </a:extLst>
              </p:cNvPr>
              <p:cNvCxnSpPr>
                <a:cxnSpLocks/>
                <a:endCxn id="172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9E98BA1-2F37-4E40-9B62-5FD7A735B27E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AC229B84-9DB8-4E28-A7DD-86B3AB75D7E3}"/>
                  </a:ext>
                </a:extLst>
              </p:cNvPr>
              <p:cNvCxnSpPr>
                <a:cxnSpLocks/>
                <a:stCxn id="174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81AA00A-2E83-4362-B6F9-E2380304F9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6D2B6A7-645F-4FB4-BD9C-309598E1A3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490A1B5-EF2E-47A5-AB22-206E32D290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6806A167-C7BF-43E0-98B2-F3ABE3BA6F28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ED691848-F5B3-44F2-B613-7F354549E7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C0E4A107-7013-4D38-9261-3AE7B6B62D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A8A58B6C-C779-4C80-A875-DCD09594F74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4CF8044B-FC37-4A2B-9CE2-B1A83EF0687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2A57E06A-A88D-46C3-8CC7-662D50CAEA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5772E36-8971-4925-BF32-C8D169C6C30D}"/>
                  </a:ext>
                </a:extLst>
              </p:cNvPr>
              <p:cNvCxnSpPr>
                <a:cxnSpLocks/>
                <a:endCxn id="170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D3CC2-523E-4311-AA8D-3AEDC19DE6B9}"/>
                </a:ext>
              </a:extLst>
            </p:cNvPr>
            <p:cNvSpPr/>
            <p:nvPr/>
          </p:nvSpPr>
          <p:spPr>
            <a:xfrm>
              <a:off x="5249227" y="3718888"/>
              <a:ext cx="1313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 (const. Z)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99389E6-0C3D-4ECA-A95C-8C36BB8CF800}"/>
              </a:ext>
            </a:extLst>
          </p:cNvPr>
          <p:cNvSpPr/>
          <p:nvPr/>
        </p:nvSpPr>
        <p:spPr>
          <a:xfrm>
            <a:off x="2626799" y="3444984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Isource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4E9C321-513F-4549-95E8-7D839E41B2DA}"/>
              </a:ext>
            </a:extLst>
          </p:cNvPr>
          <p:cNvSpPr/>
          <p:nvPr/>
        </p:nvSpPr>
        <p:spPr>
          <a:xfrm>
            <a:off x="3462618" y="3527534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 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67 CondensedBold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8A19B9-6F5C-4F77-A12E-F0D1B4C95E69}"/>
              </a:ext>
            </a:extLst>
          </p:cNvPr>
          <p:cNvGrpSpPr/>
          <p:nvPr/>
        </p:nvGrpSpPr>
        <p:grpSpPr>
          <a:xfrm>
            <a:off x="2270950" y="3800304"/>
            <a:ext cx="1726408" cy="1526383"/>
            <a:chOff x="2270950" y="3800304"/>
            <a:chExt cx="1726408" cy="1526383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804297B-4F14-4384-94A6-FD6B71216DB5}"/>
                </a:ext>
              </a:extLst>
            </p:cNvPr>
            <p:cNvSpPr/>
            <p:nvPr/>
          </p:nvSpPr>
          <p:spPr bwMode="auto">
            <a:xfrm>
              <a:off x="3530634" y="3800304"/>
              <a:ext cx="466724" cy="143844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C8B4359-2394-4392-8FAF-67E3258FB93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75726" y="3986046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74A9525-6EE9-43A3-B1B6-B0BA88E647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78106" y="3983831"/>
              <a:ext cx="0" cy="12930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1910FB4-FC8B-4AD6-922B-D9F5D2EBCE38}"/>
                </a:ext>
              </a:extLst>
            </p:cNvPr>
            <p:cNvGrpSpPr/>
            <p:nvPr/>
          </p:nvGrpSpPr>
          <p:grpSpPr>
            <a:xfrm>
              <a:off x="2270950" y="5274300"/>
              <a:ext cx="233363" cy="52387"/>
              <a:chOff x="1473994" y="2859882"/>
              <a:chExt cx="233363" cy="52387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AADAE6E-EABC-4E79-B621-E80A22172A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B21733F5-2A7E-4ED0-864A-FBB128EFFF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30142750-3C3E-4142-93CD-31457E9C03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D0F9F80-A0B2-492A-BAAF-E03661858B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23C7B38-C69E-4FB5-A2A4-C1995E4644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A3FAD3-B47D-44C9-80DA-6F65550382D1}"/>
                </a:ext>
              </a:extLst>
            </p:cNvPr>
            <p:cNvCxnSpPr>
              <a:cxnSpLocks/>
              <a:stCxn id="213" idx="2"/>
            </p:cNvCxnSpPr>
            <p:nvPr/>
          </p:nvCxnSpPr>
          <p:spPr bwMode="auto">
            <a:xfrm flipH="1">
              <a:off x="3326606" y="3974137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794C3E1-90E4-421E-AF65-3D6000823265}"/>
                </a:ext>
              </a:extLst>
            </p:cNvPr>
            <p:cNvSpPr/>
            <p:nvPr/>
          </p:nvSpPr>
          <p:spPr bwMode="auto">
            <a:xfrm>
              <a:off x="3727083" y="394318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6349749-C4B6-4118-875F-7FECBA7E4CC6}"/>
                </a:ext>
              </a:extLst>
            </p:cNvPr>
            <p:cNvSpPr/>
            <p:nvPr/>
          </p:nvSpPr>
          <p:spPr>
            <a:xfrm>
              <a:off x="3625473" y="3949014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F3220C7-F846-460D-AA13-B0EECD58CF37}"/>
                </a:ext>
              </a:extLst>
            </p:cNvPr>
            <p:cNvGrpSpPr/>
            <p:nvPr/>
          </p:nvGrpSpPr>
          <p:grpSpPr>
            <a:xfrm>
              <a:off x="2604325" y="3806571"/>
              <a:ext cx="723900" cy="402515"/>
              <a:chOff x="2718625" y="3813715"/>
              <a:chExt cx="723900" cy="402515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0A13041-1057-4589-8FBC-CD5D0CF4A69B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0AFF7B27-908F-46E0-91ED-F6BF56FD5C63}"/>
                  </a:ext>
                </a:extLst>
              </p:cNvPr>
              <p:cNvSpPr/>
              <p:nvPr/>
            </p:nvSpPr>
            <p:spPr bwMode="auto">
              <a:xfrm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Times" charset="0"/>
                  </a:rPr>
                  <a:t>→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AF4AE780-0CF6-4D70-B38D-CCBCFED261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B3CC540D-A484-4403-9C2F-AEB5A05BC5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423EF8B5-84FC-4E93-BD39-287F6E2752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033E7B6-FB25-451A-A91D-D732480500A2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861A1A6E-7310-4D5C-8BA0-D86FF27EC6F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91177FE4-9696-4F1F-87DB-81CA0316B9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A1F8360A-56ED-4651-A0F9-5540DD6E5C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29AFD3A5-1497-45B0-9AF2-43426C450B4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80489" y="4490874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417077E4-D73D-40D1-BB04-43D1D7FF1A99}"/>
                </a:ext>
              </a:extLst>
            </p:cNvPr>
            <p:cNvCxnSpPr>
              <a:cxnSpLocks/>
              <a:stCxn id="245" idx="2"/>
            </p:cNvCxnSpPr>
            <p:nvPr/>
          </p:nvCxnSpPr>
          <p:spPr bwMode="auto">
            <a:xfrm flipH="1">
              <a:off x="3331369" y="4478965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5A7C6F5-C8ED-463B-B7FE-17D8ECC3F7F8}"/>
                </a:ext>
              </a:extLst>
            </p:cNvPr>
            <p:cNvSpPr/>
            <p:nvPr/>
          </p:nvSpPr>
          <p:spPr bwMode="auto">
            <a:xfrm>
              <a:off x="3731846" y="444800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2691C364-A01B-44F2-803D-AA06B2B1DE8B}"/>
                </a:ext>
              </a:extLst>
            </p:cNvPr>
            <p:cNvSpPr/>
            <p:nvPr/>
          </p:nvSpPr>
          <p:spPr>
            <a:xfrm>
              <a:off x="3630236" y="4453842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E4BF8617-CC1E-4510-BC7B-AD36D06607BD}"/>
                </a:ext>
              </a:extLst>
            </p:cNvPr>
            <p:cNvGrpSpPr/>
            <p:nvPr/>
          </p:nvGrpSpPr>
          <p:grpSpPr>
            <a:xfrm>
              <a:off x="2609088" y="4311399"/>
              <a:ext cx="723900" cy="402515"/>
              <a:chOff x="2718625" y="3813715"/>
              <a:chExt cx="723900" cy="402515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62563061-3FB5-42B6-BBED-8B1D9110435D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134FCB45-D003-47A7-B88F-A247D1929B5B}"/>
                  </a:ext>
                </a:extLst>
              </p:cNvPr>
              <p:cNvSpPr/>
              <p:nvPr/>
            </p:nvSpPr>
            <p:spPr bwMode="auto">
              <a:xfrm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Times" charset="0"/>
                  </a:rPr>
                  <a:t>→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BA5E50FC-88D8-4BE9-9AB1-9AB1DE642D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BB5E5040-CA70-41DE-A410-0E02956AAE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0D66EEB0-4486-4573-8A11-5102BA356A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7F7465B0-C45F-43FD-A052-2EAE6D287D47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5BA1D25F-4CE9-4D47-98D3-5895D9E7AA4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1100A1BE-A877-4805-ADBD-C728586AB2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596762DB-06C1-47D6-8207-29C2D0BE9DD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53463B5C-691A-4B11-8318-574D96D035B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78108" y="4969505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C889101-888C-49A2-98F3-E7D0101EC4FC}"/>
                </a:ext>
              </a:extLst>
            </p:cNvPr>
            <p:cNvCxnSpPr>
              <a:cxnSpLocks/>
              <a:stCxn id="259" idx="2"/>
            </p:cNvCxnSpPr>
            <p:nvPr/>
          </p:nvCxnSpPr>
          <p:spPr bwMode="auto">
            <a:xfrm flipH="1">
              <a:off x="3328988" y="4957596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F39D4EF-2D8B-452C-9537-D16A72636591}"/>
                </a:ext>
              </a:extLst>
            </p:cNvPr>
            <p:cNvSpPr/>
            <p:nvPr/>
          </p:nvSpPr>
          <p:spPr bwMode="auto">
            <a:xfrm>
              <a:off x="3729465" y="4926640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DC9D23EC-9314-4C74-B4FA-AC5255F4E61D}"/>
                </a:ext>
              </a:extLst>
            </p:cNvPr>
            <p:cNvSpPr/>
            <p:nvPr/>
          </p:nvSpPr>
          <p:spPr>
            <a:xfrm>
              <a:off x="3627855" y="4932473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B84DB82E-9BB2-4860-BD4A-ECA137B0C6FF}"/>
                </a:ext>
              </a:extLst>
            </p:cNvPr>
            <p:cNvGrpSpPr/>
            <p:nvPr/>
          </p:nvGrpSpPr>
          <p:grpSpPr>
            <a:xfrm>
              <a:off x="2606707" y="4790030"/>
              <a:ext cx="723900" cy="402515"/>
              <a:chOff x="2718625" y="3813715"/>
              <a:chExt cx="723900" cy="402515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7719B3EA-0B12-40B3-9611-B09790330615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6784C23D-25E1-42F7-AAF5-B8B393646BA3}"/>
                  </a:ext>
                </a:extLst>
              </p:cNvPr>
              <p:cNvSpPr/>
              <p:nvPr/>
            </p:nvSpPr>
            <p:spPr bwMode="auto">
              <a:xfrm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Times" charset="0"/>
                  </a:rPr>
                  <a:t>→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0FF78069-20FD-4B23-9980-B29B8140A2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2014FD86-EFC7-45AD-A361-9F9902AC69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BF61D18-4236-4B80-991A-7727E0CF5A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9BC557F6-CB04-490A-88D7-BE2A885E1A5B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3A57F3B2-78C4-4068-95C6-4BFFC004F7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F0AEF52B-85BC-46D6-9CD8-04FC0E143BF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E3442F2C-8B56-4DAB-9527-36BA307BF7A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C672844-EE1E-4633-BF60-B532A44400F0}"/>
              </a:ext>
            </a:extLst>
          </p:cNvPr>
          <p:cNvSpPr/>
          <p:nvPr/>
        </p:nvSpPr>
        <p:spPr bwMode="auto">
          <a:xfrm>
            <a:off x="2009776" y="4348162"/>
            <a:ext cx="219075" cy="1666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8DDB9B-9349-4F16-BB25-6217F30EDA0D}"/>
              </a:ext>
            </a:extLst>
          </p:cNvPr>
          <p:cNvGrpSpPr/>
          <p:nvPr/>
        </p:nvGrpSpPr>
        <p:grpSpPr>
          <a:xfrm>
            <a:off x="6975092" y="3083570"/>
            <a:ext cx="1917765" cy="2293599"/>
            <a:chOff x="7016685" y="3045788"/>
            <a:chExt cx="1917765" cy="2293599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2145AB1-E9E6-4684-8688-D598600F4FBA}"/>
                </a:ext>
              </a:extLst>
            </p:cNvPr>
            <p:cNvSpPr/>
            <p:nvPr/>
          </p:nvSpPr>
          <p:spPr bwMode="auto">
            <a:xfrm flipH="1">
              <a:off x="7046150" y="3813004"/>
              <a:ext cx="466724" cy="143844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39B861D-FEF3-4F11-BB5E-9C6C634687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8420" y="3998746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95E7CAC6-218A-49FC-ADD4-78B1DA1D215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665402" y="3996531"/>
              <a:ext cx="0" cy="12930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8DAF29A0-16D1-4BCC-A664-137516B44D86}"/>
                </a:ext>
              </a:extLst>
            </p:cNvPr>
            <p:cNvGrpSpPr/>
            <p:nvPr/>
          </p:nvGrpSpPr>
          <p:grpSpPr>
            <a:xfrm flipH="1">
              <a:off x="8551102" y="5287000"/>
              <a:ext cx="245263" cy="52387"/>
              <a:chOff x="1450187" y="2859882"/>
              <a:chExt cx="245263" cy="52387"/>
            </a:xfrm>
          </p:grpSpPr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CF76C95F-7C80-40FE-AEE1-1B026F05D3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98953260-F1B0-466B-B182-1709A4314D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0020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9170F2C1-0FB6-4668-8667-FEC1A2B7C5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50199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C3E85537-6D41-4CBE-982A-F7BDB13DFB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0019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DA32AA2-E3C5-4BEE-81A7-737BA3EB0E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45018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8022BBAD-EEF8-44C5-91B6-2C50402464A8}"/>
                </a:ext>
              </a:extLst>
            </p:cNvPr>
            <p:cNvCxnSpPr>
              <a:cxnSpLocks/>
              <a:stCxn id="304" idx="2"/>
            </p:cNvCxnSpPr>
            <p:nvPr/>
          </p:nvCxnSpPr>
          <p:spPr bwMode="auto">
            <a:xfrm>
              <a:off x="7316425" y="3986837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A8DEC13A-5FF0-49AE-A54B-0B8EFAAC962F}"/>
                </a:ext>
              </a:extLst>
            </p:cNvPr>
            <p:cNvSpPr/>
            <p:nvPr/>
          </p:nvSpPr>
          <p:spPr bwMode="auto">
            <a:xfrm flipH="1">
              <a:off x="7254513" y="395588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8926664-67BA-4E44-8727-64133C48BE12}"/>
                </a:ext>
              </a:extLst>
            </p:cNvPr>
            <p:cNvSpPr/>
            <p:nvPr/>
          </p:nvSpPr>
          <p:spPr>
            <a:xfrm flipH="1">
              <a:off x="7162837" y="3961714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401C2158-0665-496C-9DB8-6D1292126BFA}"/>
                </a:ext>
              </a:extLst>
            </p:cNvPr>
            <p:cNvGrpSpPr/>
            <p:nvPr/>
          </p:nvGrpSpPr>
          <p:grpSpPr>
            <a:xfrm flipH="1">
              <a:off x="7715283" y="3819271"/>
              <a:ext cx="723900" cy="402515"/>
              <a:chOff x="2718625" y="3813715"/>
              <a:chExt cx="723900" cy="402515"/>
            </a:xfrm>
          </p:grpSpPr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A3764422-EA94-4B7F-B709-54B5721136A6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552C2EAE-3AF4-4394-84D6-A23D9FF57384}"/>
                  </a:ext>
                </a:extLst>
              </p:cNvPr>
              <p:cNvSpPr/>
              <p:nvPr/>
            </p:nvSpPr>
            <p:spPr bwMode="auto">
              <a:xfrm flipV="1"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Times" charset="0"/>
                  </a:rPr>
                  <a:t>→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8C01756B-9311-4E31-A447-1E7519EEAF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BFAD277F-F088-49B3-8700-F97164BE0E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B732B8DC-E93F-449A-9454-242D733CA9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179D4A57-4D44-4E4E-9D3B-CA98F484D870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CE0D0151-A5DB-4340-AD8D-84DFD087AC3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93692C5E-5BC2-49E0-84A0-A231C4338A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4359BD2D-C63A-4307-BC45-F18EC2655DC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DA3BCB1-CC70-4A94-8CA9-59E97C5A24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3657" y="4503574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143ED0F-0EF1-4BB7-B510-91D0E3EB4241}"/>
                </a:ext>
              </a:extLst>
            </p:cNvPr>
            <p:cNvCxnSpPr>
              <a:cxnSpLocks/>
              <a:stCxn id="309" idx="2"/>
            </p:cNvCxnSpPr>
            <p:nvPr/>
          </p:nvCxnSpPr>
          <p:spPr bwMode="auto">
            <a:xfrm>
              <a:off x="7311662" y="4491665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1C60015B-915C-4FB9-95BF-6C22B96F0FBE}"/>
                </a:ext>
              </a:extLst>
            </p:cNvPr>
            <p:cNvSpPr/>
            <p:nvPr/>
          </p:nvSpPr>
          <p:spPr bwMode="auto">
            <a:xfrm flipH="1">
              <a:off x="7249750" y="446070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238C8F68-9D0E-4F5F-A9BE-459434CA7FE8}"/>
                </a:ext>
              </a:extLst>
            </p:cNvPr>
            <p:cNvSpPr/>
            <p:nvPr/>
          </p:nvSpPr>
          <p:spPr>
            <a:xfrm flipH="1">
              <a:off x="7158074" y="4466542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8A3F6724-D959-4498-9680-180E9321F912}"/>
                </a:ext>
              </a:extLst>
            </p:cNvPr>
            <p:cNvGrpSpPr/>
            <p:nvPr/>
          </p:nvGrpSpPr>
          <p:grpSpPr>
            <a:xfrm flipH="1">
              <a:off x="7710520" y="4324099"/>
              <a:ext cx="723900" cy="402515"/>
              <a:chOff x="2718625" y="3813715"/>
              <a:chExt cx="723900" cy="402515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DB4E1FED-16D1-48DB-94BE-9EAB6A7677E7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40C369EF-8E44-40AD-91BA-24844ABDB5B5}"/>
                  </a:ext>
                </a:extLst>
              </p:cNvPr>
              <p:cNvSpPr/>
              <p:nvPr/>
            </p:nvSpPr>
            <p:spPr bwMode="auto">
              <a:xfrm flipV="1"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Times" charset="0"/>
                  </a:rPr>
                  <a:t>→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A0E21E2A-8344-4BD5-B975-87E80D865B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D481C05-3517-4992-A96F-DB7F2BEEA4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27A44CFD-1AD6-443F-BE5A-B0E01A7EA9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03C1A645-B5A0-4762-927E-B7723C2B1E1B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72952225-7C2C-4C8D-BDF8-CFF8851CE8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728D0A0A-DD13-4E07-AE5A-70BE105E323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8615694F-45D0-4C32-87B2-C5D0F05E3DC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FA38858-231A-485E-B06F-2277B534D3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6038" y="4982205"/>
              <a:ext cx="2293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FE0C53EF-ACC9-4A04-875E-4DA372E145AC}"/>
                </a:ext>
              </a:extLst>
            </p:cNvPr>
            <p:cNvCxnSpPr>
              <a:cxnSpLocks/>
              <a:stCxn id="314" idx="2"/>
            </p:cNvCxnSpPr>
            <p:nvPr/>
          </p:nvCxnSpPr>
          <p:spPr bwMode="auto">
            <a:xfrm>
              <a:off x="7314043" y="4970296"/>
              <a:ext cx="4004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C5FA9578-2C6D-47FE-857F-BB90A681D371}"/>
                </a:ext>
              </a:extLst>
            </p:cNvPr>
            <p:cNvSpPr/>
            <p:nvPr/>
          </p:nvSpPr>
          <p:spPr bwMode="auto">
            <a:xfrm flipH="1">
              <a:off x="7252131" y="4939340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FC6599B-C85E-4395-AB73-79B47C805B97}"/>
                </a:ext>
              </a:extLst>
            </p:cNvPr>
            <p:cNvSpPr/>
            <p:nvPr/>
          </p:nvSpPr>
          <p:spPr>
            <a:xfrm flipH="1">
              <a:off x="7160455" y="4945173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B953B507-F81D-4D1F-B25E-2EDAF93FEC53}"/>
                </a:ext>
              </a:extLst>
            </p:cNvPr>
            <p:cNvGrpSpPr/>
            <p:nvPr/>
          </p:nvGrpSpPr>
          <p:grpSpPr>
            <a:xfrm flipH="1">
              <a:off x="7712901" y="4802730"/>
              <a:ext cx="723900" cy="402515"/>
              <a:chOff x="2718625" y="3813715"/>
              <a:chExt cx="723900" cy="402515"/>
            </a:xfrm>
          </p:grpSpPr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FFB5BB99-D935-4921-AB64-63F496E75B77}"/>
                  </a:ext>
                </a:extLst>
              </p:cNvPr>
              <p:cNvSpPr/>
              <p:nvPr/>
            </p:nvSpPr>
            <p:spPr bwMode="auto">
              <a:xfrm>
                <a:off x="2943071" y="3813715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C8E9A6E5-0319-4039-93D2-3676BDFE25A9}"/>
                  </a:ext>
                </a:extLst>
              </p:cNvPr>
              <p:cNvSpPr/>
              <p:nvPr/>
            </p:nvSpPr>
            <p:spPr bwMode="auto">
              <a:xfrm flipV="1">
                <a:off x="2964803" y="3995738"/>
                <a:ext cx="231745" cy="2204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Times" charset="0"/>
                  </a:rPr>
                  <a:t>→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4A834000-8FEF-47B8-89CE-125813E9FF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8625" y="3866980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AC365536-32E6-4FB5-AAA4-4DE70F2B23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9388" y="4107486"/>
                <a:ext cx="2468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092D2C4F-4646-4AFA-9044-D12883DDC3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21006" y="3864600"/>
                <a:ext cx="0" cy="2406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E6A09052-D157-480C-977B-3E8AD929BC5F}"/>
                  </a:ext>
                </a:extLst>
              </p:cNvPr>
              <p:cNvGrpSpPr/>
              <p:nvPr/>
            </p:nvGrpSpPr>
            <p:grpSpPr>
              <a:xfrm flipH="1">
                <a:off x="3194875" y="3862218"/>
                <a:ext cx="247650" cy="242886"/>
                <a:chOff x="2909125" y="4324181"/>
                <a:chExt cx="247650" cy="242886"/>
              </a:xfrm>
            </p:grpSpPr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B1315044-4A97-45FF-971C-B7A74FB449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125" y="4326561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D7E0422E-61AC-4A9F-87CB-492DC5D7AB0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9888" y="4567067"/>
                  <a:ext cx="2468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660587E6-EDF0-4686-BD54-FED39E70661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11506" y="4324181"/>
                  <a:ext cx="0" cy="2406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DAEBE9B3-8F7F-40E8-B2A0-186E03D14762}"/>
                </a:ext>
              </a:extLst>
            </p:cNvPr>
            <p:cNvSpPr/>
            <p:nvPr/>
          </p:nvSpPr>
          <p:spPr>
            <a:xfrm>
              <a:off x="7016685" y="3515301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B03F0D61-F5C3-4C97-BA41-A8A6236F3B42}"/>
                </a:ext>
              </a:extLst>
            </p:cNvPr>
            <p:cNvSpPr/>
            <p:nvPr/>
          </p:nvSpPr>
          <p:spPr>
            <a:xfrm>
              <a:off x="7734300" y="3045788"/>
              <a:ext cx="120015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 with compensation current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7EC6C73-6DAD-4120-9E87-FB93AD4F8D7A}"/>
              </a:ext>
            </a:extLst>
          </p:cNvPr>
          <p:cNvSpPr/>
          <p:nvPr/>
        </p:nvSpPr>
        <p:spPr bwMode="auto">
          <a:xfrm>
            <a:off x="6467476" y="4433888"/>
            <a:ext cx="214312" cy="1762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A739B20-CFB2-4FCD-9770-40746E437F91}"/>
              </a:ext>
            </a:extLst>
          </p:cNvPr>
          <p:cNvSpPr/>
          <p:nvPr/>
        </p:nvSpPr>
        <p:spPr>
          <a:xfrm>
            <a:off x="481961" y="5644783"/>
            <a:ext cx="3659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Thevinen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equivalent to Norton equivalent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A45389A6-9AA7-4684-B109-831E8924BA8A}"/>
              </a:ext>
            </a:extLst>
          </p:cNvPr>
          <p:cNvSpPr/>
          <p:nvPr/>
        </p:nvSpPr>
        <p:spPr>
          <a:xfrm>
            <a:off x="4756351" y="5507623"/>
            <a:ext cx="3557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loads to a generic load model (Constant Z + compensation current)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66E3942-0A00-4958-A00B-FD9C9AE5ADD7}"/>
              </a:ext>
            </a:extLst>
          </p:cNvPr>
          <p:cNvGrpSpPr/>
          <p:nvPr/>
        </p:nvGrpSpPr>
        <p:grpSpPr>
          <a:xfrm>
            <a:off x="8145784" y="5273040"/>
            <a:ext cx="929635" cy="541019"/>
            <a:chOff x="7588628" y="379288"/>
            <a:chExt cx="780039" cy="334485"/>
          </a:xfrm>
        </p:grpSpPr>
        <p:cxnSp>
          <p:nvCxnSpPr>
            <p:cNvPr id="353" name="Straight Arrow Connector 352">
              <a:extLst>
                <a:ext uri="{FF2B5EF4-FFF2-40B4-BE49-F238E27FC236}">
                  <a16:creationId xmlns:a16="http://schemas.microsoft.com/office/drawing/2014/main" id="{EFBC2795-9C3D-4267-8F0D-1A0D305B46A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588628" y="379288"/>
              <a:ext cx="148506" cy="110652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sp>
          <p:nvSpPr>
            <p:cNvPr id="354" name="Rectangle: Rounded Corners 353">
              <a:extLst>
                <a:ext uri="{FF2B5EF4-FFF2-40B4-BE49-F238E27FC236}">
                  <a16:creationId xmlns:a16="http://schemas.microsoft.com/office/drawing/2014/main" id="{3F96ECC8-2377-402E-A1C8-9BFD3DAAA277}"/>
                </a:ext>
              </a:extLst>
            </p:cNvPr>
            <p:cNvSpPr/>
            <p:nvPr/>
          </p:nvSpPr>
          <p:spPr bwMode="auto">
            <a:xfrm>
              <a:off x="7715690" y="483565"/>
              <a:ext cx="652977" cy="230208"/>
            </a:xfrm>
            <a:prstGeom prst="round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For const. Z, I=0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A6F8CCFE-9913-40B9-BD38-85A4ADEE77E9}"/>
                  </a:ext>
                </a:extLst>
              </p:cNvPr>
              <p:cNvSpPr txBox="1"/>
              <p:nvPr/>
            </p:nvSpPr>
            <p:spPr>
              <a:xfrm>
                <a:off x="3094514" y="4091782"/>
                <a:ext cx="2105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A6F8CCFE-9913-40B9-BD38-85A4ADEE7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514" y="4091782"/>
                <a:ext cx="210570" cy="184666"/>
              </a:xfrm>
              <a:prstGeom prst="rect">
                <a:avLst/>
              </a:prstGeom>
              <a:blipFill>
                <a:blip r:embed="rId3"/>
                <a:stretch>
                  <a:fillRect l="-17647" r="-588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C84F8E41-A9BF-4B61-A265-88838E2CE759}"/>
                  </a:ext>
                </a:extLst>
              </p:cNvPr>
              <p:cNvSpPr txBox="1"/>
              <p:nvPr/>
            </p:nvSpPr>
            <p:spPr>
              <a:xfrm>
                <a:off x="3094514" y="4602957"/>
                <a:ext cx="2105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C84F8E41-A9BF-4B61-A265-88838E2CE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514" y="4602957"/>
                <a:ext cx="210570" cy="184666"/>
              </a:xfrm>
              <a:prstGeom prst="rect">
                <a:avLst/>
              </a:prstGeom>
              <a:blipFill>
                <a:blip r:embed="rId4"/>
                <a:stretch>
                  <a:fillRect l="-17647" r="-58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12A8B021-4D46-4AEC-8532-99B18C3EF0F5}"/>
                  </a:ext>
                </a:extLst>
              </p:cNvPr>
              <p:cNvSpPr txBox="1"/>
              <p:nvPr/>
            </p:nvSpPr>
            <p:spPr>
              <a:xfrm>
                <a:off x="3091339" y="5079207"/>
                <a:ext cx="2105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12A8B021-4D46-4AEC-8532-99B18C3EF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339" y="5079207"/>
                <a:ext cx="210570" cy="184666"/>
              </a:xfrm>
              <a:prstGeom prst="rect">
                <a:avLst/>
              </a:prstGeom>
              <a:blipFill>
                <a:blip r:embed="rId5"/>
                <a:stretch>
                  <a:fillRect l="-17143" r="-285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454627A6-B610-4C3A-B2CC-272D4B18978C}"/>
                  </a:ext>
                </a:extLst>
              </p:cNvPr>
              <p:cNvSpPr txBox="1"/>
              <p:nvPr/>
            </p:nvSpPr>
            <p:spPr>
              <a:xfrm>
                <a:off x="707402" y="3850315"/>
                <a:ext cx="23762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454627A6-B610-4C3A-B2CC-272D4B189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2" y="3850315"/>
                <a:ext cx="237629" cy="184666"/>
              </a:xfrm>
              <a:prstGeom prst="rect">
                <a:avLst/>
              </a:prstGeom>
              <a:blipFill>
                <a:blip r:embed="rId6"/>
                <a:stretch>
                  <a:fillRect l="-15385" r="-512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11552084-4C02-4EDF-AE3A-0A8B56A190F2}"/>
                  </a:ext>
                </a:extLst>
              </p:cNvPr>
              <p:cNvSpPr txBox="1"/>
              <p:nvPr/>
            </p:nvSpPr>
            <p:spPr>
              <a:xfrm>
                <a:off x="721689" y="4261477"/>
                <a:ext cx="23762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11552084-4C02-4EDF-AE3A-0A8B56A1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89" y="4261477"/>
                <a:ext cx="237629" cy="184666"/>
              </a:xfrm>
              <a:prstGeom prst="rect">
                <a:avLst/>
              </a:prstGeom>
              <a:blipFill>
                <a:blip r:embed="rId7"/>
                <a:stretch>
                  <a:fillRect l="-15385" r="-512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8EB25DC5-D607-4228-A223-DC4B6B95E45F}"/>
                  </a:ext>
                </a:extLst>
              </p:cNvPr>
              <p:cNvSpPr txBox="1"/>
              <p:nvPr/>
            </p:nvSpPr>
            <p:spPr>
              <a:xfrm>
                <a:off x="708988" y="4649621"/>
                <a:ext cx="23762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8EB25DC5-D607-4228-A223-DC4B6B95E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88" y="4649621"/>
                <a:ext cx="237629" cy="184666"/>
              </a:xfrm>
              <a:prstGeom prst="rect">
                <a:avLst/>
              </a:prstGeom>
              <a:blipFill>
                <a:blip r:embed="rId8"/>
                <a:stretch>
                  <a:fillRect l="-15385" r="-512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4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AAA8F2-B042-4DBE-82BD-22A04F84F8A1}"/>
              </a:ext>
            </a:extLst>
          </p:cNvPr>
          <p:cNvGrpSpPr/>
          <p:nvPr/>
        </p:nvGrpSpPr>
        <p:grpSpPr>
          <a:xfrm>
            <a:off x="1197746" y="1177193"/>
            <a:ext cx="7223954" cy="1684060"/>
            <a:chOff x="1476534" y="1126609"/>
            <a:chExt cx="7223954" cy="16840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0C8021-A007-4ECC-A386-0A6CB10D70B9}"/>
                </a:ext>
              </a:extLst>
            </p:cNvPr>
            <p:cNvSpPr/>
            <p:nvPr/>
          </p:nvSpPr>
          <p:spPr bwMode="auto">
            <a:xfrm>
              <a:off x="2736218" y="1424780"/>
              <a:ext cx="466724" cy="122158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8B57CB-0053-439E-A000-7370A61EB7CA}"/>
                </a:ext>
              </a:extLst>
            </p:cNvPr>
            <p:cNvGrpSpPr/>
            <p:nvPr/>
          </p:nvGrpSpPr>
          <p:grpSpPr>
            <a:xfrm>
              <a:off x="1802765" y="1492250"/>
              <a:ext cx="649673" cy="241300"/>
              <a:chOff x="1790700" y="1593850"/>
              <a:chExt cx="649673" cy="2413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53CA6E-DD1C-459E-8DC8-4AE6A6A6716D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047CA9-D816-4689-B1CB-0FB42CD6E755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10D22E4-2D05-42D8-A36C-7C2BD773AD9F}"/>
                  </a:ext>
                </a:extLst>
              </p:cNvPr>
              <p:cNvCxnSpPr>
                <a:stCxn id="3" idx="1"/>
                <a:endCxn id="6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3C54BC-0AEF-4B4F-AF73-A5900CB0098A}"/>
                </a:ext>
              </a:extLst>
            </p:cNvPr>
            <p:cNvGrpSpPr/>
            <p:nvPr/>
          </p:nvGrpSpPr>
          <p:grpSpPr>
            <a:xfrm>
              <a:off x="1802765" y="1889919"/>
              <a:ext cx="649673" cy="241300"/>
              <a:chOff x="1790700" y="1593850"/>
              <a:chExt cx="649673" cy="2413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B5927-C99A-4E01-9E24-9872D2129BC2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A44B89-44CA-49E6-AD9A-C5E18735544C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4ECB5D8-1453-43AA-BE90-D0E49FD665B6}"/>
                  </a:ext>
                </a:extLst>
              </p:cNvPr>
              <p:cNvCxnSpPr>
                <a:stCxn id="13" idx="1"/>
                <a:endCxn id="14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DDA8AF-3696-4CB0-8BFC-C6742279F8A8}"/>
                </a:ext>
              </a:extLst>
            </p:cNvPr>
            <p:cNvGrpSpPr/>
            <p:nvPr/>
          </p:nvGrpSpPr>
          <p:grpSpPr>
            <a:xfrm>
              <a:off x="1802765" y="2287588"/>
              <a:ext cx="649673" cy="241300"/>
              <a:chOff x="1790700" y="1593850"/>
              <a:chExt cx="649673" cy="2413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C38549-F0AE-4909-BF39-77E65AA0A784}"/>
                  </a:ext>
                </a:extLst>
              </p:cNvPr>
              <p:cNvSpPr/>
              <p:nvPr/>
            </p:nvSpPr>
            <p:spPr bwMode="auto">
              <a:xfrm>
                <a:off x="2165165" y="166123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FF8897-4891-4B4F-B38E-B60A2796CDCF}"/>
                  </a:ext>
                </a:extLst>
              </p:cNvPr>
              <p:cNvSpPr/>
              <p:nvPr/>
            </p:nvSpPr>
            <p:spPr bwMode="auto">
              <a:xfrm>
                <a:off x="1790700" y="1593850"/>
                <a:ext cx="24765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rPr>
                  <a:t>~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1CE6BF-B8B7-4DEC-BA4F-0A8D777CE4C5}"/>
                  </a:ext>
                </a:extLst>
              </p:cNvPr>
              <p:cNvCxnSpPr>
                <a:stCxn id="17" idx="1"/>
                <a:endCxn id="19" idx="6"/>
              </p:cNvCxnSpPr>
              <p:nvPr/>
            </p:nvCxnSpPr>
            <p:spPr bwMode="auto">
              <a:xfrm flipH="1">
                <a:off x="2038350" y="1714500"/>
                <a:ext cx="1268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164A26-44C6-4E14-B4DD-6B88394A606D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1581309" y="16129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539A32-1802-4200-A96C-68EC7AF189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81309" y="2015331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9F1269-5540-4B30-A637-7A1305B3C6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8928" y="2413000"/>
              <a:ext cx="2214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A2591D-A744-4D32-ABD6-84236AD81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3690" y="1610518"/>
              <a:ext cx="0" cy="1145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3F5762-4FAB-4E40-9E9B-A01E58D9F3AC}"/>
                </a:ext>
              </a:extLst>
            </p:cNvPr>
            <p:cNvGrpSpPr/>
            <p:nvPr/>
          </p:nvGrpSpPr>
          <p:grpSpPr>
            <a:xfrm>
              <a:off x="1476534" y="2758282"/>
              <a:ext cx="233363" cy="52387"/>
              <a:chOff x="1473994" y="2859882"/>
              <a:chExt cx="233363" cy="5238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5BA674E-2F16-4133-B0C1-79E0684527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68870A-586A-489E-AFB6-C8B04ADD0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25C543-A274-423F-989E-D1EAC63BC8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424030D-E9C8-474A-860F-407E8D9E29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6627AB-1AE9-4592-A081-4E7AC7025B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A035F19-8C04-4C09-AC0A-C0FA46CB2DA6}"/>
                </a:ext>
              </a:extLst>
            </p:cNvPr>
            <p:cNvCxnSpPr>
              <a:cxnSpLocks/>
              <a:stCxn id="48" idx="2"/>
              <a:endCxn id="3" idx="3"/>
            </p:cNvCxnSpPr>
            <p:nvPr/>
          </p:nvCxnSpPr>
          <p:spPr bwMode="auto">
            <a:xfrm flipH="1" flipV="1">
              <a:off x="2452438" y="1612900"/>
              <a:ext cx="480229" cy="23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ED4664-EA49-46C4-81CE-1F2AB6947D02}"/>
                </a:ext>
              </a:extLst>
            </p:cNvPr>
            <p:cNvCxnSpPr>
              <a:cxnSpLocks/>
              <a:stCxn id="51" idx="2"/>
              <a:endCxn id="13" idx="3"/>
            </p:cNvCxnSpPr>
            <p:nvPr/>
          </p:nvCxnSpPr>
          <p:spPr bwMode="auto">
            <a:xfrm flipH="1" flipV="1">
              <a:off x="2452438" y="2010569"/>
              <a:ext cx="4802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24EC34-0CB0-4554-9CA9-DB61AFDC2930}"/>
                </a:ext>
              </a:extLst>
            </p:cNvPr>
            <p:cNvCxnSpPr>
              <a:cxnSpLocks/>
              <a:stCxn id="52" idx="2"/>
              <a:endCxn id="17" idx="3"/>
            </p:cNvCxnSpPr>
            <p:nvPr/>
          </p:nvCxnSpPr>
          <p:spPr bwMode="auto">
            <a:xfrm flipH="1">
              <a:off x="2452438" y="2405857"/>
              <a:ext cx="482610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ADFC03-B16B-4396-89B3-CF1CD83D1978}"/>
                </a:ext>
              </a:extLst>
            </p:cNvPr>
            <p:cNvSpPr/>
            <p:nvPr/>
          </p:nvSpPr>
          <p:spPr bwMode="auto">
            <a:xfrm>
              <a:off x="29326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2D2092-8104-448F-8206-614432AB2BF5}"/>
                </a:ext>
              </a:extLst>
            </p:cNvPr>
            <p:cNvSpPr/>
            <p:nvPr/>
          </p:nvSpPr>
          <p:spPr bwMode="auto">
            <a:xfrm>
              <a:off x="2932667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07B628-2DFF-4E80-B5E2-8D29FA45AAF7}"/>
                </a:ext>
              </a:extLst>
            </p:cNvPr>
            <p:cNvSpPr/>
            <p:nvPr/>
          </p:nvSpPr>
          <p:spPr bwMode="auto">
            <a:xfrm>
              <a:off x="2935048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D297AAB-56F9-4F1E-85CC-31F10A918AC3}"/>
                </a:ext>
              </a:extLst>
            </p:cNvPr>
            <p:cNvSpPr/>
            <p:nvPr/>
          </p:nvSpPr>
          <p:spPr>
            <a:xfrm>
              <a:off x="1622040" y="1167884"/>
              <a:ext cx="7841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65FC4F-0608-4043-8FE1-418A82DC97A3}"/>
                </a:ext>
              </a:extLst>
            </p:cNvPr>
            <p:cNvSpPr/>
            <p:nvPr/>
          </p:nvSpPr>
          <p:spPr>
            <a:xfrm>
              <a:off x="2668202" y="112819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BC36BBB-FDD6-4324-9F29-45726DE0DE2E}"/>
                </a:ext>
              </a:extLst>
            </p:cNvPr>
            <p:cNvSpPr/>
            <p:nvPr/>
          </p:nvSpPr>
          <p:spPr>
            <a:xfrm>
              <a:off x="4738933" y="1126609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56A3BD-7448-433A-96CF-62D3E465F785}"/>
                </a:ext>
              </a:extLst>
            </p:cNvPr>
            <p:cNvSpPr/>
            <p:nvPr/>
          </p:nvSpPr>
          <p:spPr>
            <a:xfrm>
              <a:off x="6682351" y="1136134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1D8376-B6F1-426B-81B1-739983723A77}"/>
                </a:ext>
              </a:extLst>
            </p:cNvPr>
            <p:cNvSpPr/>
            <p:nvPr/>
          </p:nvSpPr>
          <p:spPr>
            <a:xfrm>
              <a:off x="2831057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71C725F-EAF2-4AD5-AED9-CD6B8D3A5625}"/>
                </a:ext>
              </a:extLst>
            </p:cNvPr>
            <p:cNvSpPr/>
            <p:nvPr/>
          </p:nvSpPr>
          <p:spPr>
            <a:xfrm>
              <a:off x="2831057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E5DE84A-9466-4D81-83E0-9F811848FAE0}"/>
                </a:ext>
              </a:extLst>
            </p:cNvPr>
            <p:cNvSpPr/>
            <p:nvPr/>
          </p:nvSpPr>
          <p:spPr>
            <a:xfrm>
              <a:off x="2835819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7C74E3-34C9-414D-9613-584887678816}"/>
                </a:ext>
              </a:extLst>
            </p:cNvPr>
            <p:cNvSpPr/>
            <p:nvPr/>
          </p:nvSpPr>
          <p:spPr bwMode="auto">
            <a:xfrm>
              <a:off x="477933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C7F47E2-1BB5-46FD-8CD0-9089E5DFF52D}"/>
                </a:ext>
              </a:extLst>
            </p:cNvPr>
            <p:cNvSpPr/>
            <p:nvPr/>
          </p:nvSpPr>
          <p:spPr bwMode="auto">
            <a:xfrm>
              <a:off x="4975780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5ECBF0-4E1B-4B53-B24D-CBD04B04CC51}"/>
                </a:ext>
              </a:extLst>
            </p:cNvPr>
            <p:cNvSpPr/>
            <p:nvPr/>
          </p:nvSpPr>
          <p:spPr bwMode="auto">
            <a:xfrm>
              <a:off x="497578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F0E6FCE-AFD0-49F2-A665-C65DEBE026C9}"/>
                </a:ext>
              </a:extLst>
            </p:cNvPr>
            <p:cNvSpPr/>
            <p:nvPr/>
          </p:nvSpPr>
          <p:spPr bwMode="auto">
            <a:xfrm>
              <a:off x="497816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320024F-DDB8-49F2-86ED-44C85654F16E}"/>
                </a:ext>
              </a:extLst>
            </p:cNvPr>
            <p:cNvSpPr/>
            <p:nvPr/>
          </p:nvSpPr>
          <p:spPr>
            <a:xfrm>
              <a:off x="487417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A96915-89F6-47E6-836D-84BA3A5614B8}"/>
                </a:ext>
              </a:extLst>
            </p:cNvPr>
            <p:cNvSpPr/>
            <p:nvPr/>
          </p:nvSpPr>
          <p:spPr>
            <a:xfrm>
              <a:off x="487417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706E0FF-06FA-4D44-BD0D-6FFF1FF1EF91}"/>
                </a:ext>
              </a:extLst>
            </p:cNvPr>
            <p:cNvSpPr/>
            <p:nvPr/>
          </p:nvSpPr>
          <p:spPr>
            <a:xfrm>
              <a:off x="487893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8808A3-DF21-4E07-BC1D-B308E4B157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6" y="1615281"/>
              <a:ext cx="19792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049C1F-9373-4A97-964F-851643F4E7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5" y="2012951"/>
              <a:ext cx="19744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D76247-9861-45E5-A38F-7E88B8EEC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5364" y="2410619"/>
              <a:ext cx="19792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1AA5CCD-10B9-4A3F-B543-582DFB787CC6}"/>
                </a:ext>
              </a:extLst>
            </p:cNvPr>
            <p:cNvSpPr/>
            <p:nvPr/>
          </p:nvSpPr>
          <p:spPr bwMode="auto">
            <a:xfrm>
              <a:off x="6779581" y="1424780"/>
              <a:ext cx="466724" cy="12215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4A66C2-CE9A-47D9-8766-BCA18870F246}"/>
                </a:ext>
              </a:extLst>
            </p:cNvPr>
            <p:cNvSpPr/>
            <p:nvPr/>
          </p:nvSpPr>
          <p:spPr bwMode="auto">
            <a:xfrm>
              <a:off x="6971267" y="158432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B4E10F6-732E-4A96-AC20-CDDB7D0C5504}"/>
                </a:ext>
              </a:extLst>
            </p:cNvPr>
            <p:cNvSpPr/>
            <p:nvPr/>
          </p:nvSpPr>
          <p:spPr bwMode="auto">
            <a:xfrm>
              <a:off x="6976030" y="197961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C551825-289A-40A6-B16C-A7611F8FB6CA}"/>
                </a:ext>
              </a:extLst>
            </p:cNvPr>
            <p:cNvSpPr/>
            <p:nvPr/>
          </p:nvSpPr>
          <p:spPr bwMode="auto">
            <a:xfrm>
              <a:off x="6978411" y="2374901"/>
              <a:ext cx="57151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986AB-5269-4290-ADEA-152F7F2A7A1F}"/>
                </a:ext>
              </a:extLst>
            </p:cNvPr>
            <p:cNvSpPr/>
            <p:nvPr/>
          </p:nvSpPr>
          <p:spPr>
            <a:xfrm>
              <a:off x="6874420" y="15901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16EDE9-72DB-40E8-8C4D-F617FC4E4016}"/>
                </a:ext>
              </a:extLst>
            </p:cNvPr>
            <p:cNvSpPr/>
            <p:nvPr/>
          </p:nvSpPr>
          <p:spPr>
            <a:xfrm>
              <a:off x="6874420" y="1994971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811537-0A71-4032-A15B-131C7FDC248B}"/>
                </a:ext>
              </a:extLst>
            </p:cNvPr>
            <p:cNvSpPr/>
            <p:nvPr/>
          </p:nvSpPr>
          <p:spPr>
            <a:xfrm>
              <a:off x="6879182" y="2390259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785D81-EBC0-4FFE-B041-FDCE537DD6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1615282"/>
              <a:ext cx="1930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F87144-BE7E-4CF7-95BB-1FDE9961B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40" y="2011363"/>
              <a:ext cx="1941844" cy="1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9D9984-A98F-4973-824F-217E62CFCB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35139" y="2406650"/>
              <a:ext cx="1944226" cy="39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72F75C5-E3B9-4AB6-B21A-C5EB2AB99569}"/>
                </a:ext>
              </a:extLst>
            </p:cNvPr>
            <p:cNvSpPr/>
            <p:nvPr/>
          </p:nvSpPr>
          <p:spPr>
            <a:xfrm>
              <a:off x="3646103" y="134885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F28098-FC8B-47F7-B506-7E4BE3ACEEA0}"/>
                </a:ext>
              </a:extLst>
            </p:cNvPr>
            <p:cNvSpPr/>
            <p:nvPr/>
          </p:nvSpPr>
          <p:spPr>
            <a:xfrm>
              <a:off x="5798753" y="1344096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EAFB68-4AEE-4CE7-9A90-83123FB8E0DA}"/>
                </a:ext>
              </a:extLst>
            </p:cNvPr>
            <p:cNvGrpSpPr/>
            <p:nvPr/>
          </p:nvGrpSpPr>
          <p:grpSpPr>
            <a:xfrm>
              <a:off x="7031832" y="1559633"/>
              <a:ext cx="1035608" cy="1251035"/>
              <a:chOff x="7246131" y="1478671"/>
              <a:chExt cx="1035608" cy="125103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D9FE544-5E9B-4C7E-86BF-15BCB99BE49C}"/>
                  </a:ext>
                </a:extLst>
              </p:cNvPr>
              <p:cNvSpPr/>
              <p:nvPr/>
            </p:nvSpPr>
            <p:spPr bwMode="auto">
              <a:xfrm>
                <a:off x="7680300" y="147867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F3B2445-5D26-4BD2-B10A-31A7121AD896}"/>
                  </a:ext>
                </a:extLst>
              </p:cNvPr>
              <p:cNvCxnSpPr>
                <a:cxnSpLocks/>
                <a:stCxn id="124" idx="1"/>
              </p:cNvCxnSpPr>
              <p:nvPr/>
            </p:nvCxnSpPr>
            <p:spPr bwMode="auto">
              <a:xfrm flipH="1">
                <a:off x="7246131" y="1531937"/>
                <a:ext cx="43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897DA3F-62A5-41D6-9098-10A9550791A3}"/>
                  </a:ext>
                </a:extLst>
              </p:cNvPr>
              <p:cNvSpPr/>
              <p:nvPr/>
            </p:nvSpPr>
            <p:spPr bwMode="auto">
              <a:xfrm>
                <a:off x="7680300" y="1876340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52312F6-459B-45ED-A190-AA879AA54647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 bwMode="auto">
              <a:xfrm>
                <a:off x="7258037" y="1929606"/>
                <a:ext cx="4222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ED4E61C-DD0A-4EFD-B757-1755C9DF1E9D}"/>
                  </a:ext>
                </a:extLst>
              </p:cNvPr>
              <p:cNvSpPr/>
              <p:nvPr/>
            </p:nvSpPr>
            <p:spPr bwMode="auto">
              <a:xfrm>
                <a:off x="7680300" y="2274009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E1A1BBE-30B6-4FCD-8AC5-D8F82825F50F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 bwMode="auto">
              <a:xfrm flipH="1">
                <a:off x="7253275" y="2327275"/>
                <a:ext cx="427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91D3AD7-356F-4205-8A2E-DB3300D356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5508" y="1934368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A54B63A-4DE1-4DA7-BDDA-15CD612E9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57889" y="2332037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1DBAD8D-C3AF-4339-BC3D-87C7FE290F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74583" y="1529555"/>
                <a:ext cx="0" cy="11453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DAE100F-A1BE-4C2C-A8BA-F7F94E734E15}"/>
                  </a:ext>
                </a:extLst>
              </p:cNvPr>
              <p:cNvGrpSpPr/>
              <p:nvPr/>
            </p:nvGrpSpPr>
            <p:grpSpPr>
              <a:xfrm>
                <a:off x="8048376" y="2677319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C9D0BE1-CFB2-4758-9168-8BF5105B6F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7965D30-922F-4714-8581-E8107708E9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93BA4A14-5DF0-4CE6-B107-8AFACF5DDF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C9F6AA4-AE60-42E1-9F3B-4AE075AFC3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A5AF7DA-5B4F-4C64-AD7B-6C01D6BBB3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941214-30C6-4316-9645-0181127F3A43}"/>
                  </a:ext>
                </a:extLst>
              </p:cNvPr>
              <p:cNvCxnSpPr>
                <a:cxnSpLocks/>
                <a:endCxn id="124" idx="3"/>
              </p:cNvCxnSpPr>
              <p:nvPr/>
            </p:nvCxnSpPr>
            <p:spPr bwMode="auto">
              <a:xfrm flipH="1">
                <a:off x="7955508" y="1531937"/>
                <a:ext cx="21932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C7B7031-19BB-4205-B367-FC390337F0BA}"/>
                </a:ext>
              </a:extLst>
            </p:cNvPr>
            <p:cNvSpPr/>
            <p:nvPr/>
          </p:nvSpPr>
          <p:spPr>
            <a:xfrm>
              <a:off x="7310177" y="1253488"/>
              <a:ext cx="13903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400" dirty="0"/>
            </a:p>
          </p:txBody>
        </p:sp>
      </p:grpSp>
      <p:sp>
        <p:nvSpPr>
          <p:cNvPr id="406" name="Arrow: Down 405">
            <a:extLst>
              <a:ext uri="{FF2B5EF4-FFF2-40B4-BE49-F238E27FC236}">
                <a16:creationId xmlns:a16="http://schemas.microsoft.com/office/drawing/2014/main" id="{6B773792-EE5F-48B7-ADDA-66D3413B94D6}"/>
              </a:ext>
            </a:extLst>
          </p:cNvPr>
          <p:cNvSpPr/>
          <p:nvPr/>
        </p:nvSpPr>
        <p:spPr bwMode="auto">
          <a:xfrm>
            <a:off x="4474856" y="3037861"/>
            <a:ext cx="292963" cy="2707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220A8EA3-2A50-4E56-8BE9-C6C9B28226C3}"/>
              </a:ext>
            </a:extLst>
          </p:cNvPr>
          <p:cNvGrpSpPr/>
          <p:nvPr/>
        </p:nvGrpSpPr>
        <p:grpSpPr>
          <a:xfrm>
            <a:off x="604835" y="3523916"/>
            <a:ext cx="8358430" cy="2038905"/>
            <a:chOff x="604835" y="3654544"/>
            <a:chExt cx="8358430" cy="2038905"/>
          </a:xfrm>
        </p:grpSpPr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670EF999-E954-439F-A2B5-23675D2418EE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B59528B-BE5F-490F-A05E-F81D625C2A55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7C73FA29-FDA7-4669-80D3-70D00B34AD29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4212CB38-4897-46AE-9B38-A0B1005FAEE0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6966A583-1F6B-4AF1-B090-66DCAACC1827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Vsource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68804ADD-DDF0-48C9-BA5F-3C7DCCA40399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09A2CE6-B286-430C-AAEB-3653443C5303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419" name="Straight Arrow Connector 418">
              <a:extLst>
                <a:ext uri="{FF2B5EF4-FFF2-40B4-BE49-F238E27FC236}">
                  <a16:creationId xmlns:a16="http://schemas.microsoft.com/office/drawing/2014/main" id="{919FA207-D6BA-44D4-AA27-C257AC10B6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" name="TextBox 419">
                  <a:extLst>
                    <a:ext uri="{FF2B5EF4-FFF2-40B4-BE49-F238E27FC236}">
                      <a16:creationId xmlns:a16="http://schemas.microsoft.com/office/drawing/2014/main" id="{69E3489E-8EBF-47AE-A822-D57C6820B99F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0" name="TextBox 419">
                  <a:extLst>
                    <a:ext uri="{FF2B5EF4-FFF2-40B4-BE49-F238E27FC236}">
                      <a16:creationId xmlns:a16="http://schemas.microsoft.com/office/drawing/2014/main" id="{69E3489E-8EBF-47AE-A822-D57C6820B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1" name="TextBox 420">
                  <a:extLst>
                    <a:ext uri="{FF2B5EF4-FFF2-40B4-BE49-F238E27FC236}">
                      <a16:creationId xmlns:a16="http://schemas.microsoft.com/office/drawing/2014/main" id="{CCEF4F81-7AF2-4938-AA98-DD7ED91BD7DE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1" name="TextBox 420">
                  <a:extLst>
                    <a:ext uri="{FF2B5EF4-FFF2-40B4-BE49-F238E27FC236}">
                      <a16:creationId xmlns:a16="http://schemas.microsoft.com/office/drawing/2014/main" id="{CCEF4F81-7AF2-4938-AA98-DD7ED91BD7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4"/>
                  <a:stretch>
                    <a:fillRect l="-16667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00E130F7-F1DD-4FAB-A31B-7AA69658FE34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23" name="Straight Arrow Connector 422">
              <a:extLst>
                <a:ext uri="{FF2B5EF4-FFF2-40B4-BE49-F238E27FC236}">
                  <a16:creationId xmlns:a16="http://schemas.microsoft.com/office/drawing/2014/main" id="{F9EC5A1F-E742-40AA-999C-74B9CF76FD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4" name="TextBox 423">
                  <a:extLst>
                    <a:ext uri="{FF2B5EF4-FFF2-40B4-BE49-F238E27FC236}">
                      <a16:creationId xmlns:a16="http://schemas.microsoft.com/office/drawing/2014/main" id="{D62FE038-8994-472C-9A40-DE643C1C5B05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4" name="TextBox 423">
                  <a:extLst>
                    <a:ext uri="{FF2B5EF4-FFF2-40B4-BE49-F238E27FC236}">
                      <a16:creationId xmlns:a16="http://schemas.microsoft.com/office/drawing/2014/main" id="{D62FE038-8994-472C-9A40-DE643C1C5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3154B7C2-6E98-426E-BAFE-8C7025A16626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26" name="Straight Arrow Connector 425">
              <a:extLst>
                <a:ext uri="{FF2B5EF4-FFF2-40B4-BE49-F238E27FC236}">
                  <a16:creationId xmlns:a16="http://schemas.microsoft.com/office/drawing/2014/main" id="{65B22850-8741-4C15-9CAB-DA52167C08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7" name="TextBox 426">
                  <a:extLst>
                    <a:ext uri="{FF2B5EF4-FFF2-40B4-BE49-F238E27FC236}">
                      <a16:creationId xmlns:a16="http://schemas.microsoft.com/office/drawing/2014/main" id="{16E657B2-B66D-4F1A-90F8-31D61F3028B3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7" name="TextBox 426">
                  <a:extLst>
                    <a:ext uri="{FF2B5EF4-FFF2-40B4-BE49-F238E27FC236}">
                      <a16:creationId xmlns:a16="http://schemas.microsoft.com/office/drawing/2014/main" id="{16E657B2-B66D-4F1A-90F8-31D61F302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F66B916D-19DB-449D-82E0-6E8D33D189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9" name="TextBox 428">
                  <a:extLst>
                    <a:ext uri="{FF2B5EF4-FFF2-40B4-BE49-F238E27FC236}">
                      <a16:creationId xmlns:a16="http://schemas.microsoft.com/office/drawing/2014/main" id="{144699F4-0E18-44CA-8DA0-D32F2D1D7835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9" name="TextBox 428">
                  <a:extLst>
                    <a:ext uri="{FF2B5EF4-FFF2-40B4-BE49-F238E27FC236}">
                      <a16:creationId xmlns:a16="http://schemas.microsoft.com/office/drawing/2014/main" id="{144699F4-0E18-44CA-8DA0-D32F2D1D78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7500" r="-5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" name="TextBox 429">
                  <a:extLst>
                    <a:ext uri="{FF2B5EF4-FFF2-40B4-BE49-F238E27FC236}">
                      <a16:creationId xmlns:a16="http://schemas.microsoft.com/office/drawing/2014/main" id="{48FA7703-8618-4481-B4DB-D6A0DE7B6EC6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0" name="TextBox 429">
                  <a:extLst>
                    <a:ext uri="{FF2B5EF4-FFF2-40B4-BE49-F238E27FC236}">
                      <a16:creationId xmlns:a16="http://schemas.microsoft.com/office/drawing/2014/main" id="{48FA7703-8618-4481-B4DB-D6A0DE7B6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7317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1" name="TextBox 430">
                  <a:extLst>
                    <a:ext uri="{FF2B5EF4-FFF2-40B4-BE49-F238E27FC236}">
                      <a16:creationId xmlns:a16="http://schemas.microsoft.com/office/drawing/2014/main" id="{FAFB4178-B299-4D9B-AF87-F6755D65F97B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1" name="TextBox 430">
                  <a:extLst>
                    <a:ext uri="{FF2B5EF4-FFF2-40B4-BE49-F238E27FC236}">
                      <a16:creationId xmlns:a16="http://schemas.microsoft.com/office/drawing/2014/main" id="{FAFB4178-B299-4D9B-AF87-F6755D65F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10000" r="-25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C8AFAF10-6068-4366-81E5-972E4E18C0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8E81090F-3197-48B6-B2D4-3530A264E5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C78DCB02-81DF-4058-94C4-C72BC2F108E7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D2B35DED-43D7-4B6F-A3DA-97B311EE0750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B80D8302-68EA-47EC-8E77-F2AB3FCCDADF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A8BE06C3-47D7-46C2-9E5E-2FCB14E04C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7F63BDED-1FD6-47F9-8D1A-CF7269501F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F22909A7-6C1B-41E4-9179-083EED5C99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extBox 439">
                  <a:extLst>
                    <a:ext uri="{FF2B5EF4-FFF2-40B4-BE49-F238E27FC236}">
                      <a16:creationId xmlns:a16="http://schemas.microsoft.com/office/drawing/2014/main" id="{4C31BA62-6C71-44E8-B3E7-8580276F752B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0" name="TextBox 439">
                  <a:extLst>
                    <a:ext uri="{FF2B5EF4-FFF2-40B4-BE49-F238E27FC236}">
                      <a16:creationId xmlns:a16="http://schemas.microsoft.com/office/drawing/2014/main" id="{4C31BA62-6C71-44E8-B3E7-8580276F7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508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1" name="TextBox 440">
                  <a:extLst>
                    <a:ext uri="{FF2B5EF4-FFF2-40B4-BE49-F238E27FC236}">
                      <a16:creationId xmlns:a16="http://schemas.microsoft.com/office/drawing/2014/main" id="{B8B18327-DF98-4744-AE4C-DE24125D2E2C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1" name="TextBox 440">
                  <a:extLst>
                    <a:ext uri="{FF2B5EF4-FFF2-40B4-BE49-F238E27FC236}">
                      <a16:creationId xmlns:a16="http://schemas.microsoft.com/office/drawing/2014/main" id="{B8B18327-DF98-4744-AE4C-DE24125D2E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2" name="TextBox 441">
                  <a:extLst>
                    <a:ext uri="{FF2B5EF4-FFF2-40B4-BE49-F238E27FC236}">
                      <a16:creationId xmlns:a16="http://schemas.microsoft.com/office/drawing/2014/main" id="{5CD80B5E-9CE6-4D33-BFBF-87DC004D10CE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2" name="TextBox 441">
                  <a:extLst>
                    <a:ext uri="{FF2B5EF4-FFF2-40B4-BE49-F238E27FC236}">
                      <a16:creationId xmlns:a16="http://schemas.microsoft.com/office/drawing/2014/main" id="{5CD80B5E-9CE6-4D33-BFBF-87DC004D1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3333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3" name="Right Brace 442">
              <a:extLst>
                <a:ext uri="{FF2B5EF4-FFF2-40B4-BE49-F238E27FC236}">
                  <a16:creationId xmlns:a16="http://schemas.microsoft.com/office/drawing/2014/main" id="{7531C037-DECD-4726-8A1A-0FF9605E5AE1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>
                  <a:extLst>
                    <a:ext uri="{FF2B5EF4-FFF2-40B4-BE49-F238E27FC236}">
                      <a16:creationId xmlns:a16="http://schemas.microsoft.com/office/drawing/2014/main" id="{CE6BC817-9823-4774-85C6-DDF5AF3F7217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4" name="TextBox 443">
                  <a:extLst>
                    <a:ext uri="{FF2B5EF4-FFF2-40B4-BE49-F238E27FC236}">
                      <a16:creationId xmlns:a16="http://schemas.microsoft.com/office/drawing/2014/main" id="{CE6BC817-9823-4774-85C6-DDF5AF3F7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5" name="Right Brace 444">
              <a:extLst>
                <a:ext uri="{FF2B5EF4-FFF2-40B4-BE49-F238E27FC236}">
                  <a16:creationId xmlns:a16="http://schemas.microsoft.com/office/drawing/2014/main" id="{733F0859-2FAC-458F-B015-32F0692970FF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6" name="TextBox 445">
                  <a:extLst>
                    <a:ext uri="{FF2B5EF4-FFF2-40B4-BE49-F238E27FC236}">
                      <a16:creationId xmlns:a16="http://schemas.microsoft.com/office/drawing/2014/main" id="{DD8E1493-EF45-406F-BF92-8684243DA926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6" name="TextBox 445">
                  <a:extLst>
                    <a:ext uri="{FF2B5EF4-FFF2-40B4-BE49-F238E27FC236}">
                      <a16:creationId xmlns:a16="http://schemas.microsoft.com/office/drawing/2014/main" id="{DD8E1493-EF45-406F-BF92-8684243DA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7" name="Right Brace 446">
              <a:extLst>
                <a:ext uri="{FF2B5EF4-FFF2-40B4-BE49-F238E27FC236}">
                  <a16:creationId xmlns:a16="http://schemas.microsoft.com/office/drawing/2014/main" id="{48A820D5-43B3-402D-AE61-ACBA362C1E87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A08FD7FD-6744-4A95-8494-126B9BCB179C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A08FD7FD-6744-4A95-8494-126B9BCB1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2857" r="-1429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C894701C-AF0A-4217-A9C8-2E42BFBB5415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8B68A556-B45B-42E8-A721-72FB8DFB375A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451" name="Straight Arrow Connector 450">
              <a:extLst>
                <a:ext uri="{FF2B5EF4-FFF2-40B4-BE49-F238E27FC236}">
                  <a16:creationId xmlns:a16="http://schemas.microsoft.com/office/drawing/2014/main" id="{DBF094C7-D007-40B7-BAF6-1D45AC7193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F5CAA853-D248-434E-B74C-33DD3CD7ADA8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F5CAA853-D248-434E-B74C-33DD3CD7A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12766" r="-425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10364561-EBF3-48CC-98A2-2C6C9C400B89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10364561-EBF3-48CC-98A2-2C6C9C400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7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3D4F6BBF-A3D5-4696-8B1E-3C0212AB98E7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55" name="Straight Arrow Connector 454">
              <a:extLst>
                <a:ext uri="{FF2B5EF4-FFF2-40B4-BE49-F238E27FC236}">
                  <a16:creationId xmlns:a16="http://schemas.microsoft.com/office/drawing/2014/main" id="{4F378561-5F93-434B-B4E9-D8901433D5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6" name="TextBox 455">
                  <a:extLst>
                    <a:ext uri="{FF2B5EF4-FFF2-40B4-BE49-F238E27FC236}">
                      <a16:creationId xmlns:a16="http://schemas.microsoft.com/office/drawing/2014/main" id="{E77050B4-7A69-45EB-8790-B998E27B66DC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6" name="TextBox 455">
                  <a:extLst>
                    <a:ext uri="{FF2B5EF4-FFF2-40B4-BE49-F238E27FC236}">
                      <a16:creationId xmlns:a16="http://schemas.microsoft.com/office/drawing/2014/main" id="{E77050B4-7A69-45EB-8790-B998E27B6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8"/>
                  <a:stretch>
                    <a:fillRect l="-12500" r="-208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A9C674E8-0BDE-4735-9868-F18B9E610DE4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58" name="Straight Arrow Connector 457">
              <a:extLst>
                <a:ext uri="{FF2B5EF4-FFF2-40B4-BE49-F238E27FC236}">
                  <a16:creationId xmlns:a16="http://schemas.microsoft.com/office/drawing/2014/main" id="{B4925A3E-4BF9-40F2-A085-AB701B24E0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9" name="TextBox 458">
                  <a:extLst>
                    <a:ext uri="{FF2B5EF4-FFF2-40B4-BE49-F238E27FC236}">
                      <a16:creationId xmlns:a16="http://schemas.microsoft.com/office/drawing/2014/main" id="{B4F5CB0F-333E-4659-B742-D64543E51B51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9" name="TextBox 458">
                  <a:extLst>
                    <a:ext uri="{FF2B5EF4-FFF2-40B4-BE49-F238E27FC236}">
                      <a16:creationId xmlns:a16="http://schemas.microsoft.com/office/drawing/2014/main" id="{B4F5CB0F-333E-4659-B742-D64543E51B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500" r="-208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ABC1BDD-FAAB-4326-91B0-532C6A3D0E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9AA82E2A-AAFA-4421-B3FA-0F2FF27FDE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FB6AA132-909F-4AD0-BF39-5088897EB9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65082781-6AC8-4184-89EC-3A9928C05030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A46184A7-0F21-4142-AC7D-A95689B819B3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E84ADA06-DD29-442A-8A80-04298A474C92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4ACE3EFF-E721-4D65-BA49-D83C8FB222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680EEB07-0DDF-45D8-8D63-08AD013208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DE7A57E3-3E38-4AF6-8EBF-0FBEF0C1F0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9" name="TextBox 468">
                  <a:extLst>
                    <a:ext uri="{FF2B5EF4-FFF2-40B4-BE49-F238E27FC236}">
                      <a16:creationId xmlns:a16="http://schemas.microsoft.com/office/drawing/2014/main" id="{7F639953-4895-4D81-8FE6-8F2FD4C559EC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9" name="TextBox 468">
                  <a:extLst>
                    <a:ext uri="{FF2B5EF4-FFF2-40B4-BE49-F238E27FC236}">
                      <a16:creationId xmlns:a16="http://schemas.microsoft.com/office/drawing/2014/main" id="{7F639953-4895-4D81-8FE6-8F2FD4C559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327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391963EC-DA94-4200-A7EC-F0D22322DB11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391963EC-DA94-4200-A7EC-F0D22322DB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9E033D91-5525-4677-B696-626005506BBB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9E033D91-5525-4677-B696-626005506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5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2" name="Right Brace 471">
              <a:extLst>
                <a:ext uri="{FF2B5EF4-FFF2-40B4-BE49-F238E27FC236}">
                  <a16:creationId xmlns:a16="http://schemas.microsoft.com/office/drawing/2014/main" id="{45277BB8-9161-4F57-9AC9-BB0C1B47EC23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3" name="TextBox 472">
                  <a:extLst>
                    <a:ext uri="{FF2B5EF4-FFF2-40B4-BE49-F238E27FC236}">
                      <a16:creationId xmlns:a16="http://schemas.microsoft.com/office/drawing/2014/main" id="{AC5CA1A4-DBEE-4FFB-9722-E7310C583210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3" name="TextBox 472">
                  <a:extLst>
                    <a:ext uri="{FF2B5EF4-FFF2-40B4-BE49-F238E27FC236}">
                      <a16:creationId xmlns:a16="http://schemas.microsoft.com/office/drawing/2014/main" id="{AC5CA1A4-DBEE-4FFB-9722-E7310C583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4" name="Right Brace 473">
              <a:extLst>
                <a:ext uri="{FF2B5EF4-FFF2-40B4-BE49-F238E27FC236}">
                  <a16:creationId xmlns:a16="http://schemas.microsoft.com/office/drawing/2014/main" id="{A8EBC801-D7D3-4DAA-BACB-ADC1FCCCACD5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5" name="TextBox 474">
                  <a:extLst>
                    <a:ext uri="{FF2B5EF4-FFF2-40B4-BE49-F238E27FC236}">
                      <a16:creationId xmlns:a16="http://schemas.microsoft.com/office/drawing/2014/main" id="{E6D80DBE-DDD1-4479-B962-50D27ED4239F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5" name="TextBox 474">
                  <a:extLst>
                    <a:ext uri="{FF2B5EF4-FFF2-40B4-BE49-F238E27FC236}">
                      <a16:creationId xmlns:a16="http://schemas.microsoft.com/office/drawing/2014/main" id="{E6D80DBE-DDD1-4479-B962-50D27ED42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6" name="Right Brace 475">
              <a:extLst>
                <a:ext uri="{FF2B5EF4-FFF2-40B4-BE49-F238E27FC236}">
                  <a16:creationId xmlns:a16="http://schemas.microsoft.com/office/drawing/2014/main" id="{66CFFCE5-012B-4A7D-AD2F-F7A6004097F7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id="{912084E1-A876-479E-B6BD-ACF3083E835D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id="{912084E1-A876-479E-B6BD-ACF3083E83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FE801233-4CD6-4D68-801A-C9B8FFFEBF8C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A97BA6AB-0851-4F40-86B6-855FBFD5EBB5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 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cxnSp>
          <p:nvCxnSpPr>
            <p:cNvPr id="480" name="Straight Arrow Connector 479">
              <a:extLst>
                <a:ext uri="{FF2B5EF4-FFF2-40B4-BE49-F238E27FC236}">
                  <a16:creationId xmlns:a16="http://schemas.microsoft.com/office/drawing/2014/main" id="{0D441A94-4E10-4E61-AEE1-F0BFE5B34B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C4789FEC-4C7B-4DBB-8F71-901FFD95A474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C4789FEC-4C7B-4DBB-8F71-901FFD95A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8D5F7EC9-69F6-4324-9710-D26D1EA49582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8D5F7EC9-69F6-4324-9710-D26D1EA495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7"/>
                  <a:stretch>
                    <a:fillRect l="-15789" t="-3125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1D4021CB-8371-457A-8C2A-6376C1B483BB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84" name="Straight Arrow Connector 483">
              <a:extLst>
                <a:ext uri="{FF2B5EF4-FFF2-40B4-BE49-F238E27FC236}">
                  <a16:creationId xmlns:a16="http://schemas.microsoft.com/office/drawing/2014/main" id="{F07FA89E-2A84-43B6-B51D-2850D90422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A370ED1E-0ED8-4237-8019-29D8AEF88C81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A370ED1E-0ED8-4237-8019-29D8AEF88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8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6" name="TextBox 485">
                  <a:extLst>
                    <a:ext uri="{FF2B5EF4-FFF2-40B4-BE49-F238E27FC236}">
                      <a16:creationId xmlns:a16="http://schemas.microsoft.com/office/drawing/2014/main" id="{BD8B74C7-09A7-4D82-8CBD-A3DAD1929595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6" name="TextBox 485">
                  <a:extLst>
                    <a:ext uri="{FF2B5EF4-FFF2-40B4-BE49-F238E27FC236}">
                      <a16:creationId xmlns:a16="http://schemas.microsoft.com/office/drawing/2014/main" id="{BD8B74C7-09A7-4D82-8CBD-A3DAD1929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29"/>
                  <a:stretch>
                    <a:fillRect l="-16216" t="-6250" r="-5405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80CC78A1-4B3B-4912-B0A7-2F8BF682C99F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cxnSp>
          <p:nvCxnSpPr>
            <p:cNvPr id="488" name="Straight Arrow Connector 487">
              <a:extLst>
                <a:ext uri="{FF2B5EF4-FFF2-40B4-BE49-F238E27FC236}">
                  <a16:creationId xmlns:a16="http://schemas.microsoft.com/office/drawing/2014/main" id="{559A6587-42A7-4784-9CD4-B3BAACBE43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9" name="TextBox 488">
                  <a:extLst>
                    <a:ext uri="{FF2B5EF4-FFF2-40B4-BE49-F238E27FC236}">
                      <a16:creationId xmlns:a16="http://schemas.microsoft.com/office/drawing/2014/main" id="{4EE73179-0C51-4EA5-8C26-F5492C3BCC13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9" name="TextBox 488">
                  <a:extLst>
                    <a:ext uri="{FF2B5EF4-FFF2-40B4-BE49-F238E27FC236}">
                      <a16:creationId xmlns:a16="http://schemas.microsoft.com/office/drawing/2014/main" id="{4EE73179-0C51-4EA5-8C26-F5492C3BC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0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0" name="TextBox 489">
                  <a:extLst>
                    <a:ext uri="{FF2B5EF4-FFF2-40B4-BE49-F238E27FC236}">
                      <a16:creationId xmlns:a16="http://schemas.microsoft.com/office/drawing/2014/main" id="{0EFD5872-BB38-4FA5-8192-45C26DD6042D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0" name="TextBox 489">
                  <a:extLst>
                    <a:ext uri="{FF2B5EF4-FFF2-40B4-BE49-F238E27FC236}">
                      <a16:creationId xmlns:a16="http://schemas.microsoft.com/office/drawing/2014/main" id="{0EFD5872-BB38-4FA5-8192-45C26DD60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1"/>
                  <a:stretch>
                    <a:fillRect l="-16216" t="-6250" r="-5405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0CBFB4F-3644-4DAD-B734-A84CF2528FD2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E2787BDA-079C-471E-AFA5-7C0274C4857D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7FF2603A-B7D8-47AD-9BC1-BE6462B1214A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43552E69-E9AB-4BB8-A277-E2AC18AFBA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A22FCC4E-2D4D-4D4D-899E-D4F85F97CD5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0D84C26B-9B31-4B88-A200-80BF5D87BEE1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C17E5B77-AB07-4D49-8CA6-742F58E93EE6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5" name="Straight Connector 574">
                  <a:extLst>
                    <a:ext uri="{FF2B5EF4-FFF2-40B4-BE49-F238E27FC236}">
                      <a16:creationId xmlns:a16="http://schemas.microsoft.com/office/drawing/2014/main" id="{7F665EE3-0557-4DB8-946F-CC1548FD157E}"/>
                    </a:ext>
                  </a:extLst>
                </p:cNvPr>
                <p:cNvCxnSpPr>
                  <a:cxnSpLocks/>
                  <a:stCxn id="574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6" name="Straight Connector 575">
                  <a:extLst>
                    <a:ext uri="{FF2B5EF4-FFF2-40B4-BE49-F238E27FC236}">
                      <a16:creationId xmlns:a16="http://schemas.microsoft.com/office/drawing/2014/main" id="{5356BD9A-286F-4197-A50F-0D1B0A4F34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63" name="Straight Connector 562">
                <a:extLst>
                  <a:ext uri="{FF2B5EF4-FFF2-40B4-BE49-F238E27FC236}">
                    <a16:creationId xmlns:a16="http://schemas.microsoft.com/office/drawing/2014/main" id="{AFF12314-B3BA-45D3-B3B7-83C5E537D6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2462ED34-061E-44B2-B5A3-B9AE941744A0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8A6B5E9E-4D5A-4F09-AEAF-1430A5D6403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0483D273-8E91-4CC9-B8E4-87F334CD642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009B0DD3-2C13-4FC2-93CB-FBD5F8EAB5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8CC8FB23-263F-4B92-8D6D-C17FE2CD39C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3" name="Straight Connector 572">
                  <a:extLst>
                    <a:ext uri="{FF2B5EF4-FFF2-40B4-BE49-F238E27FC236}">
                      <a16:creationId xmlns:a16="http://schemas.microsoft.com/office/drawing/2014/main" id="{75A8170F-A7A0-4573-A468-E8C359EB78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44D0029F-91FE-4966-BC0F-9E1A5B5861E2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9896811B-C37B-4383-BC77-31F846DC7A44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E0ADF1F0-903A-4FB8-B4B9-95D45523C0FE}"/>
                    </a:ext>
                  </a:extLst>
                </p:cNvPr>
                <p:cNvCxnSpPr>
                  <a:cxnSpLocks/>
                  <a:stCxn id="566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B3145739-C66F-41FC-AFC9-47CAAC753594}"/>
                    </a:ext>
                  </a:extLst>
                </p:cNvPr>
                <p:cNvCxnSpPr>
                  <a:cxnSpLocks/>
                  <a:endCxn id="566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2" name="TextBox 491">
                  <a:extLst>
                    <a:ext uri="{FF2B5EF4-FFF2-40B4-BE49-F238E27FC236}">
                      <a16:creationId xmlns:a16="http://schemas.microsoft.com/office/drawing/2014/main" id="{07847FFC-D836-4D6B-A7E6-A2038BDA30B5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2" name="TextBox 491">
                  <a:extLst>
                    <a:ext uri="{FF2B5EF4-FFF2-40B4-BE49-F238E27FC236}">
                      <a16:creationId xmlns:a16="http://schemas.microsoft.com/office/drawing/2014/main" id="{07847FFC-D836-4D6B-A7E6-A2038BDA3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2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3" name="TextBox 492">
                  <a:extLst>
                    <a:ext uri="{FF2B5EF4-FFF2-40B4-BE49-F238E27FC236}">
                      <a16:creationId xmlns:a16="http://schemas.microsoft.com/office/drawing/2014/main" id="{AD8B725D-E0D3-4639-835A-DDE1164FED81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3" name="TextBox 492">
                  <a:extLst>
                    <a:ext uri="{FF2B5EF4-FFF2-40B4-BE49-F238E27FC236}">
                      <a16:creationId xmlns:a16="http://schemas.microsoft.com/office/drawing/2014/main" id="{AD8B725D-E0D3-4639-835A-DDE1164FE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4" name="TextBox 493">
                  <a:extLst>
                    <a:ext uri="{FF2B5EF4-FFF2-40B4-BE49-F238E27FC236}">
                      <a16:creationId xmlns:a16="http://schemas.microsoft.com/office/drawing/2014/main" id="{24E6519E-96FC-4557-BFE5-5D8FE24B46E2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4" name="TextBox 493">
                  <a:extLst>
                    <a:ext uri="{FF2B5EF4-FFF2-40B4-BE49-F238E27FC236}">
                      <a16:creationId xmlns:a16="http://schemas.microsoft.com/office/drawing/2014/main" id="{24E6519E-96FC-4557-BFE5-5D8FE24B4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7317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E347C86F-976D-498B-93C1-0795B0919857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0934AB33-F967-4C69-A66F-19CF78B23962}"/>
                </a:ext>
              </a:extLst>
            </p:cNvPr>
            <p:cNvSpPr/>
            <p:nvPr/>
          </p:nvSpPr>
          <p:spPr>
            <a:xfrm>
              <a:off x="8238423" y="3721219"/>
              <a:ext cx="50206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67 CondensedBold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7" name="TextBox 496">
                  <a:extLst>
                    <a:ext uri="{FF2B5EF4-FFF2-40B4-BE49-F238E27FC236}">
                      <a16:creationId xmlns:a16="http://schemas.microsoft.com/office/drawing/2014/main" id="{1C81A8E8-83E6-4654-A2D2-188BD7DE1016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7" name="TextBox 496">
                  <a:extLst>
                    <a:ext uri="{FF2B5EF4-FFF2-40B4-BE49-F238E27FC236}">
                      <a16:creationId xmlns:a16="http://schemas.microsoft.com/office/drawing/2014/main" id="{1C81A8E8-83E6-4654-A2D2-188BD7DE1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17143" r="-5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8" name="TextBox 497">
                  <a:extLst>
                    <a:ext uri="{FF2B5EF4-FFF2-40B4-BE49-F238E27FC236}">
                      <a16:creationId xmlns:a16="http://schemas.microsoft.com/office/drawing/2014/main" id="{8BA80E23-3AF4-424F-B163-047B36D4454E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8" name="TextBox 497">
                  <a:extLst>
                    <a:ext uri="{FF2B5EF4-FFF2-40B4-BE49-F238E27FC236}">
                      <a16:creationId xmlns:a16="http://schemas.microsoft.com/office/drawing/2014/main" id="{8BA80E23-3AF4-424F-B163-047B36D44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1765" r="-392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9" name="TextBox 498">
                  <a:extLst>
                    <a:ext uri="{FF2B5EF4-FFF2-40B4-BE49-F238E27FC236}">
                      <a16:creationId xmlns:a16="http://schemas.microsoft.com/office/drawing/2014/main" id="{78DFDDCA-3426-42BE-8812-07B12759773C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9" name="TextBox 498">
                  <a:extLst>
                    <a:ext uri="{FF2B5EF4-FFF2-40B4-BE49-F238E27FC236}">
                      <a16:creationId xmlns:a16="http://schemas.microsoft.com/office/drawing/2014/main" id="{78DFDDCA-3426-42BE-8812-07B1275977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32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0" name="TextBox 499">
                  <a:extLst>
                    <a:ext uri="{FF2B5EF4-FFF2-40B4-BE49-F238E27FC236}">
                      <a16:creationId xmlns:a16="http://schemas.microsoft.com/office/drawing/2014/main" id="{A679BF64-1AD1-4A78-AA93-8EB17F22282B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0" name="TextBox 499">
                  <a:extLst>
                    <a:ext uri="{FF2B5EF4-FFF2-40B4-BE49-F238E27FC236}">
                      <a16:creationId xmlns:a16="http://schemas.microsoft.com/office/drawing/2014/main" id="{A679BF64-1AD1-4A78-AA93-8EB17F2228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7143" r="-2857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1" name="TextBox 500">
                  <a:extLst>
                    <a:ext uri="{FF2B5EF4-FFF2-40B4-BE49-F238E27FC236}">
                      <a16:creationId xmlns:a16="http://schemas.microsoft.com/office/drawing/2014/main" id="{121D78E6-CE39-439B-A8D2-81207E6C703D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1" name="TextBox 500">
                  <a:extLst>
                    <a:ext uri="{FF2B5EF4-FFF2-40B4-BE49-F238E27FC236}">
                      <a16:creationId xmlns:a16="http://schemas.microsoft.com/office/drawing/2014/main" id="{121D78E6-CE39-439B-A8D2-81207E6C7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39"/>
                  <a:stretch>
                    <a:fillRect l="-16216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2" name="TextBox 501">
                  <a:extLst>
                    <a:ext uri="{FF2B5EF4-FFF2-40B4-BE49-F238E27FC236}">
                      <a16:creationId xmlns:a16="http://schemas.microsoft.com/office/drawing/2014/main" id="{1D60D08D-45A2-4759-9BBC-B8FD094BFD12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2" name="TextBox 501">
                  <a:extLst>
                    <a:ext uri="{FF2B5EF4-FFF2-40B4-BE49-F238E27FC236}">
                      <a16:creationId xmlns:a16="http://schemas.microsoft.com/office/drawing/2014/main" id="{1D60D08D-45A2-4759-9BBC-B8FD094BF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125" r="-5556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3" name="TextBox 502">
                  <a:extLst>
                    <a:ext uri="{FF2B5EF4-FFF2-40B4-BE49-F238E27FC236}">
                      <a16:creationId xmlns:a16="http://schemas.microsoft.com/office/drawing/2014/main" id="{4D78C199-B127-4587-BE2C-ED398968BCC1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3" name="TextBox 502">
                  <a:extLst>
                    <a:ext uri="{FF2B5EF4-FFF2-40B4-BE49-F238E27FC236}">
                      <a16:creationId xmlns:a16="http://schemas.microsoft.com/office/drawing/2014/main" id="{4D78C199-B127-4587-BE2C-ED398968B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1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4" name="TextBox 503">
                  <a:extLst>
                    <a:ext uri="{FF2B5EF4-FFF2-40B4-BE49-F238E27FC236}">
                      <a16:creationId xmlns:a16="http://schemas.microsoft.com/office/drawing/2014/main" id="{56C0A71B-6A4A-4D51-A2B1-FDE07151AD68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4" name="TextBox 503">
                  <a:extLst>
                    <a:ext uri="{FF2B5EF4-FFF2-40B4-BE49-F238E27FC236}">
                      <a16:creationId xmlns:a16="http://schemas.microsoft.com/office/drawing/2014/main" id="{56C0A71B-6A4A-4D51-A2B1-FDE07151A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5" name="Straight Arrow Connector 504">
              <a:extLst>
                <a:ext uri="{FF2B5EF4-FFF2-40B4-BE49-F238E27FC236}">
                  <a16:creationId xmlns:a16="http://schemas.microsoft.com/office/drawing/2014/main" id="{4FCC0A91-695F-4A8E-AF48-AB53D1B843B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6" name="Straight Arrow Connector 505">
              <a:extLst>
                <a:ext uri="{FF2B5EF4-FFF2-40B4-BE49-F238E27FC236}">
                  <a16:creationId xmlns:a16="http://schemas.microsoft.com/office/drawing/2014/main" id="{D9B9726A-AB95-4F1E-8A35-D9AFAC91C74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7" name="TextBox 506">
                  <a:extLst>
                    <a:ext uri="{FF2B5EF4-FFF2-40B4-BE49-F238E27FC236}">
                      <a16:creationId xmlns:a16="http://schemas.microsoft.com/office/drawing/2014/main" id="{717238DB-D9D1-4547-8B6A-5E9016ECB557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7" name="TextBox 506">
                  <a:extLst>
                    <a:ext uri="{FF2B5EF4-FFF2-40B4-BE49-F238E27FC236}">
                      <a16:creationId xmlns:a16="http://schemas.microsoft.com/office/drawing/2014/main" id="{717238DB-D9D1-4547-8B6A-5E9016ECB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3"/>
                  <a:stretch>
                    <a:fillRect l="-16667" r="-555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8" name="TextBox 507">
                  <a:extLst>
                    <a:ext uri="{FF2B5EF4-FFF2-40B4-BE49-F238E27FC236}">
                      <a16:creationId xmlns:a16="http://schemas.microsoft.com/office/drawing/2014/main" id="{D51989E8-099E-45DD-A30F-3C35B5B4F38D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8" name="TextBox 507">
                  <a:extLst>
                    <a:ext uri="{FF2B5EF4-FFF2-40B4-BE49-F238E27FC236}">
                      <a16:creationId xmlns:a16="http://schemas.microsoft.com/office/drawing/2014/main" id="{D51989E8-099E-45DD-A30F-3C35B5B4F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9" name="Straight Arrow Connector 508">
              <a:extLst>
                <a:ext uri="{FF2B5EF4-FFF2-40B4-BE49-F238E27FC236}">
                  <a16:creationId xmlns:a16="http://schemas.microsoft.com/office/drawing/2014/main" id="{628FAFF6-4DA2-4452-8AFA-ECD48D148B3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0" name="Straight Arrow Connector 509">
              <a:extLst>
                <a:ext uri="{FF2B5EF4-FFF2-40B4-BE49-F238E27FC236}">
                  <a16:creationId xmlns:a16="http://schemas.microsoft.com/office/drawing/2014/main" id="{6FB289FD-A827-4A3B-8C32-369F1A169C0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97382C7B-512B-4CBB-90DB-EAC02023A4AC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97382C7B-512B-4CBB-90DB-EAC02023A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" name="TextBox 511">
                  <a:extLst>
                    <a:ext uri="{FF2B5EF4-FFF2-40B4-BE49-F238E27FC236}">
                      <a16:creationId xmlns:a16="http://schemas.microsoft.com/office/drawing/2014/main" id="{8522D4E7-388C-4238-BDC4-56AD4E945524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2" name="TextBox 511">
                  <a:extLst>
                    <a:ext uri="{FF2B5EF4-FFF2-40B4-BE49-F238E27FC236}">
                      <a16:creationId xmlns:a16="http://schemas.microsoft.com/office/drawing/2014/main" id="{8522D4E7-388C-4238-BDC4-56AD4E945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3" name="Straight Arrow Connector 512">
              <a:extLst>
                <a:ext uri="{FF2B5EF4-FFF2-40B4-BE49-F238E27FC236}">
                  <a16:creationId xmlns:a16="http://schemas.microsoft.com/office/drawing/2014/main" id="{A8E42B92-D5BB-49F4-82E7-3454452BA53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4" name="Straight Arrow Connector 513">
              <a:extLst>
                <a:ext uri="{FF2B5EF4-FFF2-40B4-BE49-F238E27FC236}">
                  <a16:creationId xmlns:a16="http://schemas.microsoft.com/office/drawing/2014/main" id="{F87E93D5-2471-4621-85BD-0D0D514C630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5" name="TextBox 514">
                  <a:extLst>
                    <a:ext uri="{FF2B5EF4-FFF2-40B4-BE49-F238E27FC236}">
                      <a16:creationId xmlns:a16="http://schemas.microsoft.com/office/drawing/2014/main" id="{E6CD51B6-BC00-4FB9-8FD7-E30D58533537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5" name="TextBox 514">
                  <a:extLst>
                    <a:ext uri="{FF2B5EF4-FFF2-40B4-BE49-F238E27FC236}">
                      <a16:creationId xmlns:a16="http://schemas.microsoft.com/office/drawing/2014/main" id="{E6CD51B6-BC00-4FB9-8FD7-E30D58533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6216" r="-5405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6" name="TextBox 515">
                  <a:extLst>
                    <a:ext uri="{FF2B5EF4-FFF2-40B4-BE49-F238E27FC236}">
                      <a16:creationId xmlns:a16="http://schemas.microsoft.com/office/drawing/2014/main" id="{F82CBCC7-86D3-4580-B2DE-C63322D01245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6" name="TextBox 515">
                  <a:extLst>
                    <a:ext uri="{FF2B5EF4-FFF2-40B4-BE49-F238E27FC236}">
                      <a16:creationId xmlns:a16="http://schemas.microsoft.com/office/drawing/2014/main" id="{F82CBCC7-86D3-4580-B2DE-C63322D01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1111" r="-18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7" name="Straight Arrow Connector 516">
              <a:extLst>
                <a:ext uri="{FF2B5EF4-FFF2-40B4-BE49-F238E27FC236}">
                  <a16:creationId xmlns:a16="http://schemas.microsoft.com/office/drawing/2014/main" id="{3A839C2B-970D-4FB5-A0EF-3295F914EEA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8" name="Straight Arrow Connector 517">
              <a:extLst>
                <a:ext uri="{FF2B5EF4-FFF2-40B4-BE49-F238E27FC236}">
                  <a16:creationId xmlns:a16="http://schemas.microsoft.com/office/drawing/2014/main" id="{0F299F3C-5B31-4330-9111-F1A5B61FDE3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9" name="TextBox 518">
                  <a:extLst>
                    <a:ext uri="{FF2B5EF4-FFF2-40B4-BE49-F238E27FC236}">
                      <a16:creationId xmlns:a16="http://schemas.microsoft.com/office/drawing/2014/main" id="{1C68858B-E778-4315-A7CB-811EDAF59E18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9" name="TextBox 518">
                  <a:extLst>
                    <a:ext uri="{FF2B5EF4-FFF2-40B4-BE49-F238E27FC236}">
                      <a16:creationId xmlns:a16="http://schemas.microsoft.com/office/drawing/2014/main" id="{1C68858B-E778-4315-A7CB-811EDAF59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0" name="TextBox 519">
                  <a:extLst>
                    <a:ext uri="{FF2B5EF4-FFF2-40B4-BE49-F238E27FC236}">
                      <a16:creationId xmlns:a16="http://schemas.microsoft.com/office/drawing/2014/main" id="{16860D38-B95B-46C2-8E14-A85150F50BC1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0" name="TextBox 519">
                  <a:extLst>
                    <a:ext uri="{FF2B5EF4-FFF2-40B4-BE49-F238E27FC236}">
                      <a16:creationId xmlns:a16="http://schemas.microsoft.com/office/drawing/2014/main" id="{16860D38-B95B-46C2-8E14-A85150F50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1" name="Straight Arrow Connector 520">
              <a:extLst>
                <a:ext uri="{FF2B5EF4-FFF2-40B4-BE49-F238E27FC236}">
                  <a16:creationId xmlns:a16="http://schemas.microsoft.com/office/drawing/2014/main" id="{BE59B283-5F31-4C2B-A772-C296888CB4B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2" name="Straight Arrow Connector 521">
              <a:extLst>
                <a:ext uri="{FF2B5EF4-FFF2-40B4-BE49-F238E27FC236}">
                  <a16:creationId xmlns:a16="http://schemas.microsoft.com/office/drawing/2014/main" id="{DF5CE334-6574-42B7-91D5-798982BFE2F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3" name="TextBox 522">
                  <a:extLst>
                    <a:ext uri="{FF2B5EF4-FFF2-40B4-BE49-F238E27FC236}">
                      <a16:creationId xmlns:a16="http://schemas.microsoft.com/office/drawing/2014/main" id="{132F9E8D-BABE-4CF1-8F52-EED4911D4559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3" name="TextBox 522">
                  <a:extLst>
                    <a:ext uri="{FF2B5EF4-FFF2-40B4-BE49-F238E27FC236}">
                      <a16:creationId xmlns:a16="http://schemas.microsoft.com/office/drawing/2014/main" id="{132F9E8D-BABE-4CF1-8F52-EED4911D4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4" name="TextBox 523">
                  <a:extLst>
                    <a:ext uri="{FF2B5EF4-FFF2-40B4-BE49-F238E27FC236}">
                      <a16:creationId xmlns:a16="http://schemas.microsoft.com/office/drawing/2014/main" id="{1DB3E41E-4E38-4E1D-8CCB-522E3ED8DFFD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4" name="TextBox 523">
                  <a:extLst>
                    <a:ext uri="{FF2B5EF4-FFF2-40B4-BE49-F238E27FC236}">
                      <a16:creationId xmlns:a16="http://schemas.microsoft.com/office/drawing/2014/main" id="{1DB3E41E-4E38-4E1D-8CCB-522E3ED8DF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5" name="Straight Arrow Connector 524">
              <a:extLst>
                <a:ext uri="{FF2B5EF4-FFF2-40B4-BE49-F238E27FC236}">
                  <a16:creationId xmlns:a16="http://schemas.microsoft.com/office/drawing/2014/main" id="{C25C2351-E587-4694-A4FF-94F80E8B77E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6" name="Straight Arrow Connector 525">
              <a:extLst>
                <a:ext uri="{FF2B5EF4-FFF2-40B4-BE49-F238E27FC236}">
                  <a16:creationId xmlns:a16="http://schemas.microsoft.com/office/drawing/2014/main" id="{B9E06831-29C7-464E-9743-58234F02560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7" name="TextBox 526">
                  <a:extLst>
                    <a:ext uri="{FF2B5EF4-FFF2-40B4-BE49-F238E27FC236}">
                      <a16:creationId xmlns:a16="http://schemas.microsoft.com/office/drawing/2014/main" id="{F31F07FE-BF1F-4BB8-8C2A-090E7A411E8E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𝑚𝑘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7" name="TextBox 526">
                  <a:extLst>
                    <a:ext uri="{FF2B5EF4-FFF2-40B4-BE49-F238E27FC236}">
                      <a16:creationId xmlns:a16="http://schemas.microsoft.com/office/drawing/2014/main" id="{F31F07FE-BF1F-4BB8-8C2A-090E7A411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1111" r="-18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8E1E466D-4F3D-4BC1-92F8-9CD17C884A7C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8E1E466D-4F3D-4BC1-92F8-9CD17C884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0714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69AE59EB-12E3-4400-BB93-F266A185B12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0" name="Straight Arrow Connector 529">
              <a:extLst>
                <a:ext uri="{FF2B5EF4-FFF2-40B4-BE49-F238E27FC236}">
                  <a16:creationId xmlns:a16="http://schemas.microsoft.com/office/drawing/2014/main" id="{B66BB02D-7FA4-4603-8268-B6DD143A406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1" name="TextBox 530">
                  <a:extLst>
                    <a:ext uri="{FF2B5EF4-FFF2-40B4-BE49-F238E27FC236}">
                      <a16:creationId xmlns:a16="http://schemas.microsoft.com/office/drawing/2014/main" id="{4C85E762-015A-4F90-906F-6DE3A69D8EDA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1" name="TextBox 530">
                  <a:extLst>
                    <a:ext uri="{FF2B5EF4-FFF2-40B4-BE49-F238E27FC236}">
                      <a16:creationId xmlns:a16="http://schemas.microsoft.com/office/drawing/2014/main" id="{4C85E762-015A-4F90-906F-6DE3A69D8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2" name="TextBox 531">
                  <a:extLst>
                    <a:ext uri="{FF2B5EF4-FFF2-40B4-BE49-F238E27FC236}">
                      <a16:creationId xmlns:a16="http://schemas.microsoft.com/office/drawing/2014/main" id="{01C7FCD3-DDE5-4840-B6CB-E05F30E788CC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2" name="TextBox 531">
                  <a:extLst>
                    <a:ext uri="{FF2B5EF4-FFF2-40B4-BE49-F238E27FC236}">
                      <a16:creationId xmlns:a16="http://schemas.microsoft.com/office/drawing/2014/main" id="{01C7FCD3-DDE5-4840-B6CB-E05F30E788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3" name="Straight Arrow Connector 532">
              <a:extLst>
                <a:ext uri="{FF2B5EF4-FFF2-40B4-BE49-F238E27FC236}">
                  <a16:creationId xmlns:a16="http://schemas.microsoft.com/office/drawing/2014/main" id="{2DCA4BF2-CD4F-4A7E-960D-B0CE12EE5E8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4" name="Straight Arrow Connector 533">
              <a:extLst>
                <a:ext uri="{FF2B5EF4-FFF2-40B4-BE49-F238E27FC236}">
                  <a16:creationId xmlns:a16="http://schemas.microsoft.com/office/drawing/2014/main" id="{7226AA72-A842-4B6D-8A65-4497499AC68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5" name="TextBox 534">
                  <a:extLst>
                    <a:ext uri="{FF2B5EF4-FFF2-40B4-BE49-F238E27FC236}">
                      <a16:creationId xmlns:a16="http://schemas.microsoft.com/office/drawing/2014/main" id="{1382EE36-E29B-4514-A954-672B0889541C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5" name="TextBox 534">
                  <a:extLst>
                    <a:ext uri="{FF2B5EF4-FFF2-40B4-BE49-F238E27FC236}">
                      <a16:creationId xmlns:a16="http://schemas.microsoft.com/office/drawing/2014/main" id="{1382EE36-E29B-4514-A954-672B08895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6" name="TextBox 535">
                  <a:extLst>
                    <a:ext uri="{FF2B5EF4-FFF2-40B4-BE49-F238E27FC236}">
                      <a16:creationId xmlns:a16="http://schemas.microsoft.com/office/drawing/2014/main" id="{28017742-E808-498A-8A1B-54DF6E807E15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6" name="TextBox 535">
                  <a:extLst>
                    <a:ext uri="{FF2B5EF4-FFF2-40B4-BE49-F238E27FC236}">
                      <a16:creationId xmlns:a16="http://schemas.microsoft.com/office/drawing/2014/main" id="{28017742-E808-498A-8A1B-54DF6E807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5789" r="-2632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7" name="Straight Arrow Connector 536">
              <a:extLst>
                <a:ext uri="{FF2B5EF4-FFF2-40B4-BE49-F238E27FC236}">
                  <a16:creationId xmlns:a16="http://schemas.microsoft.com/office/drawing/2014/main" id="{701583D2-4DC8-4BE9-A8E4-C9CE990B430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8" name="Straight Arrow Connector 537">
              <a:extLst>
                <a:ext uri="{FF2B5EF4-FFF2-40B4-BE49-F238E27FC236}">
                  <a16:creationId xmlns:a16="http://schemas.microsoft.com/office/drawing/2014/main" id="{9906B005-AAB6-4BE5-838E-C8012B9EF9F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9" name="TextBox 538">
                  <a:extLst>
                    <a:ext uri="{FF2B5EF4-FFF2-40B4-BE49-F238E27FC236}">
                      <a16:creationId xmlns:a16="http://schemas.microsoft.com/office/drawing/2014/main" id="{0E5C1612-3C44-4A5E-88A8-C0F1445808E0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𝑛𝑚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9" name="TextBox 538">
                  <a:extLst>
                    <a:ext uri="{FF2B5EF4-FFF2-40B4-BE49-F238E27FC236}">
                      <a16:creationId xmlns:a16="http://schemas.microsoft.com/office/drawing/2014/main" id="{0E5C1612-3C44-4A5E-88A8-C0F144580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0909" r="-1818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0" name="TextBox 539">
                  <a:extLst>
                    <a:ext uri="{FF2B5EF4-FFF2-40B4-BE49-F238E27FC236}">
                      <a16:creationId xmlns:a16="http://schemas.microsoft.com/office/drawing/2014/main" id="{5D63B71F-1489-46D4-A19F-6E0A41FC4123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40" name="TextBox 539">
                  <a:extLst>
                    <a:ext uri="{FF2B5EF4-FFF2-40B4-BE49-F238E27FC236}">
                      <a16:creationId xmlns:a16="http://schemas.microsoft.com/office/drawing/2014/main" id="{5D63B71F-1489-46D4-A19F-6E0A41FC4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01615080-B7A7-4E2F-9602-CA3C35C7A883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039E3602-E411-42F8-A9C4-7B8497892352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C6AFC929-0815-40C0-A9D9-958D5128A4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3A03F4A8-8012-417D-A0DE-E39FCBCB80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93181A5E-80EF-4837-A9CB-23C37C3052F3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0516054E-1D6B-45A7-A939-1D793AC76CF2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342F8371-92F2-45DA-B06C-68AC3D7C40C7}"/>
                  </a:ext>
                </a:extLst>
              </p:cNvPr>
              <p:cNvCxnSpPr>
                <a:cxnSpLocks/>
                <a:stCxn id="555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9D781DB0-D555-4614-98E7-C18E1F7666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C4D45427-D853-413E-B2B2-B3E17AF256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D540C53F-A033-4EE1-86A8-B8EAADDB52B4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0A141661-29EC-4961-898B-7E5CB1FA68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D50C83D7-73EF-4909-BB6D-102E4A90A6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2" name="Straight Connector 551">
                <a:extLst>
                  <a:ext uri="{FF2B5EF4-FFF2-40B4-BE49-F238E27FC236}">
                    <a16:creationId xmlns:a16="http://schemas.microsoft.com/office/drawing/2014/main" id="{39EDC190-B040-4003-9CE3-4FBA73A8C1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1FC298D4-0B0A-4D20-94E3-3287AA9B38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AE420E32-70C3-43A1-BEB1-5C98341616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C359B607-DA00-45A1-87EC-529275CA845D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35E30B05-12FA-4899-AB25-4387F2C7DD90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47E68DFD-BB81-467E-8EDA-BD4F22C63814}"/>
                  </a:ext>
                </a:extLst>
              </p:cNvPr>
              <p:cNvCxnSpPr>
                <a:cxnSpLocks/>
                <a:stCxn id="547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0FF7ED5E-9540-4AB2-B0B1-3646BE7F6467}"/>
                  </a:ext>
                </a:extLst>
              </p:cNvPr>
              <p:cNvCxnSpPr>
                <a:cxnSpLocks/>
                <a:endCxn id="547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A1D246F3-F0E1-4CD7-BF2D-AE5824AD68D2}"/>
                  </a:ext>
                </a:extLst>
              </p:cNvPr>
              <p:cNvSpPr txBox="1"/>
              <p:nvPr/>
            </p:nvSpPr>
            <p:spPr>
              <a:xfrm>
                <a:off x="4153578" y="5693116"/>
                <a:ext cx="1402885" cy="195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</a:endParaRPr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A1D246F3-F0E1-4CD7-BF2D-AE5824AD6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578" y="5693116"/>
                <a:ext cx="1402885" cy="195823"/>
              </a:xfrm>
              <a:prstGeom prst="rect">
                <a:avLst/>
              </a:prstGeom>
              <a:blipFill>
                <a:blip r:embed="rId61"/>
                <a:stretch>
                  <a:fillRect l="-2174" t="-6250" r="-217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344BEF95-2CBA-41F6-86C7-F1DDEECD1E31}"/>
                  </a:ext>
                </a:extLst>
              </p:cNvPr>
              <p:cNvSpPr txBox="1"/>
              <p:nvPr/>
            </p:nvSpPr>
            <p:spPr>
              <a:xfrm>
                <a:off x="6881597" y="5680096"/>
                <a:ext cx="1306704" cy="195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344BEF95-2CBA-41F6-86C7-F1DDEECD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597" y="5680096"/>
                <a:ext cx="1306704" cy="195823"/>
              </a:xfrm>
              <a:prstGeom prst="rect">
                <a:avLst/>
              </a:prstGeom>
              <a:blipFill>
                <a:blip r:embed="rId62"/>
                <a:stretch>
                  <a:fillRect l="-2336" t="-6250" r="-280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D8954AC-E7D0-4338-BFEF-9CC8DB221454}"/>
                  </a:ext>
                </a:extLst>
              </p:cNvPr>
              <p:cNvSpPr txBox="1"/>
              <p:nvPr/>
            </p:nvSpPr>
            <p:spPr>
              <a:xfrm>
                <a:off x="575033" y="5660821"/>
                <a:ext cx="3126240" cy="376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Sup>
                        <m:sSub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  <m: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sup>
                      </m:sSubSup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67 Condensed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D8954AC-E7D0-4338-BFEF-9CC8DB221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3" y="5660821"/>
                <a:ext cx="3126240" cy="376898"/>
              </a:xfrm>
              <a:prstGeom prst="rect">
                <a:avLst/>
              </a:prstGeom>
              <a:blipFill>
                <a:blip r:embed="rId63"/>
                <a:stretch>
                  <a:fillRect l="-780" t="-327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44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1417320" y="3266803"/>
                <a:ext cx="6042660" cy="2786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200" b="1" dirty="0">
                    <a:latin typeface="Cambria Math" panose="02040503050406030204" pitchFamily="18" charset="0"/>
                  </a:rPr>
                  <a:t>Definitions: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2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200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3266803"/>
                <a:ext cx="6042660" cy="2786019"/>
              </a:xfrm>
              <a:prstGeom prst="rect">
                <a:avLst/>
              </a:prstGeom>
              <a:blipFill>
                <a:blip r:embed="rId3"/>
                <a:stretch>
                  <a:fillRect l="-1615" t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8" name="Group 987">
            <a:extLst>
              <a:ext uri="{FF2B5EF4-FFF2-40B4-BE49-F238E27FC236}">
                <a16:creationId xmlns:a16="http://schemas.microsoft.com/office/drawing/2014/main" id="{C2FDE73B-D9FE-4E8E-AF6F-B100FD858A6A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B41ACEAD-674A-4659-85B6-7FDDB2F13F85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3202E761-6469-4924-A36C-81C76D1A5B91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6B82EB08-4797-455A-BB6B-F2C82ACBE9D1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92" name="Oval 991">
              <a:extLst>
                <a:ext uri="{FF2B5EF4-FFF2-40B4-BE49-F238E27FC236}">
                  <a16:creationId xmlns:a16="http://schemas.microsoft.com/office/drawing/2014/main" id="{1B4ED0AD-1018-4115-B46A-143FE4ACD39E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93" name="Rectangle 992">
              <a:extLst>
                <a:ext uri="{FF2B5EF4-FFF2-40B4-BE49-F238E27FC236}">
                  <a16:creationId xmlns:a16="http://schemas.microsoft.com/office/drawing/2014/main" id="{27E6B4A8-90D8-4941-8F5F-4C0B125AB117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994" name="Rectangle 993">
              <a:extLst>
                <a:ext uri="{FF2B5EF4-FFF2-40B4-BE49-F238E27FC236}">
                  <a16:creationId xmlns:a16="http://schemas.microsoft.com/office/drawing/2014/main" id="{D5255700-F893-40E6-98E7-C7D8E3E22A2D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995" name="Rectangle 994">
              <a:extLst>
                <a:ext uri="{FF2B5EF4-FFF2-40B4-BE49-F238E27FC236}">
                  <a16:creationId xmlns:a16="http://schemas.microsoft.com/office/drawing/2014/main" id="{1FB81B79-D80F-4968-88B3-CDD82973910D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996" name="Straight Arrow Connector 995">
              <a:extLst>
                <a:ext uri="{FF2B5EF4-FFF2-40B4-BE49-F238E27FC236}">
                  <a16:creationId xmlns:a16="http://schemas.microsoft.com/office/drawing/2014/main" id="{F553556D-456A-4D4C-904E-02329C894C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9" name="Oval 998">
              <a:extLst>
                <a:ext uri="{FF2B5EF4-FFF2-40B4-BE49-F238E27FC236}">
                  <a16:creationId xmlns:a16="http://schemas.microsoft.com/office/drawing/2014/main" id="{52F92766-193A-418F-A2DC-65B2798D1E50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00" name="Straight Arrow Connector 999">
              <a:extLst>
                <a:ext uri="{FF2B5EF4-FFF2-40B4-BE49-F238E27FC236}">
                  <a16:creationId xmlns:a16="http://schemas.microsoft.com/office/drawing/2014/main" id="{8D0844DF-83B8-452C-8A56-C10550A93B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2" name="Oval 1001">
              <a:extLst>
                <a:ext uri="{FF2B5EF4-FFF2-40B4-BE49-F238E27FC236}">
                  <a16:creationId xmlns:a16="http://schemas.microsoft.com/office/drawing/2014/main" id="{B922701D-D3C0-4E32-B452-F4DB28FC2869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03" name="Straight Arrow Connector 1002">
              <a:extLst>
                <a:ext uri="{FF2B5EF4-FFF2-40B4-BE49-F238E27FC236}">
                  <a16:creationId xmlns:a16="http://schemas.microsoft.com/office/drawing/2014/main" id="{7B9CD151-2943-41D8-A8B9-B004F078D0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DF22727A-AB86-433F-9505-797D6A9481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2A3B43FC-3220-4123-BB52-10FF6D354E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0" name="Straight Connector 1009">
              <a:extLst>
                <a:ext uri="{FF2B5EF4-FFF2-40B4-BE49-F238E27FC236}">
                  <a16:creationId xmlns:a16="http://schemas.microsoft.com/office/drawing/2014/main" id="{A957F19A-3645-4B93-99C8-7FF63BE835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1" name="Rectangle 1010">
              <a:extLst>
                <a:ext uri="{FF2B5EF4-FFF2-40B4-BE49-F238E27FC236}">
                  <a16:creationId xmlns:a16="http://schemas.microsoft.com/office/drawing/2014/main" id="{AC4780E1-EF41-4B78-A806-5F5E1A19D2DA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12" name="Rectangle 1011">
              <a:extLst>
                <a:ext uri="{FF2B5EF4-FFF2-40B4-BE49-F238E27FC236}">
                  <a16:creationId xmlns:a16="http://schemas.microsoft.com/office/drawing/2014/main" id="{34D30190-7A95-442E-BFBB-46616CF8B054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13" name="Rectangle 1012">
              <a:extLst>
                <a:ext uri="{FF2B5EF4-FFF2-40B4-BE49-F238E27FC236}">
                  <a16:creationId xmlns:a16="http://schemas.microsoft.com/office/drawing/2014/main" id="{50F6BBFB-026E-450E-9E44-B4252EF4CEB7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14" name="Straight Connector 1013">
              <a:extLst>
                <a:ext uri="{FF2B5EF4-FFF2-40B4-BE49-F238E27FC236}">
                  <a16:creationId xmlns:a16="http://schemas.microsoft.com/office/drawing/2014/main" id="{F3FDA95C-971A-4AFE-B832-8FE3409E9F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>
              <a:extLst>
                <a:ext uri="{FF2B5EF4-FFF2-40B4-BE49-F238E27FC236}">
                  <a16:creationId xmlns:a16="http://schemas.microsoft.com/office/drawing/2014/main" id="{9AE3E1ED-D0B8-426E-B7EE-46D47DB025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>
              <a:extLst>
                <a:ext uri="{FF2B5EF4-FFF2-40B4-BE49-F238E27FC236}">
                  <a16:creationId xmlns:a16="http://schemas.microsoft.com/office/drawing/2014/main" id="{6709CA59-81C5-421A-9300-616FEDB4B9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0" name="Right Brace 1019">
              <a:extLst>
                <a:ext uri="{FF2B5EF4-FFF2-40B4-BE49-F238E27FC236}">
                  <a16:creationId xmlns:a16="http://schemas.microsoft.com/office/drawing/2014/main" id="{493CAAA3-5BA7-4469-9B30-E9A4F6B71D45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2" name="Right Brace 1021">
              <a:extLst>
                <a:ext uri="{FF2B5EF4-FFF2-40B4-BE49-F238E27FC236}">
                  <a16:creationId xmlns:a16="http://schemas.microsoft.com/office/drawing/2014/main" id="{8824E08B-450A-4A0C-BBED-3CB6A9B1B61E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4" name="Right Brace 1023">
              <a:extLst>
                <a:ext uri="{FF2B5EF4-FFF2-40B4-BE49-F238E27FC236}">
                  <a16:creationId xmlns:a16="http://schemas.microsoft.com/office/drawing/2014/main" id="{AF094FDA-BD97-4D12-9AA9-027815F64E04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10483838-3595-4FDF-845A-41070EE378A7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23683981-2F97-4316-802E-7DCF1AB7498A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1028" name="Straight Arrow Connector 1027">
              <a:extLst>
                <a:ext uri="{FF2B5EF4-FFF2-40B4-BE49-F238E27FC236}">
                  <a16:creationId xmlns:a16="http://schemas.microsoft.com/office/drawing/2014/main" id="{5346F685-3FE0-4744-B105-65198466D8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23EC33A9-D59B-4B40-A615-1C7A615AAEAE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32" name="Straight Arrow Connector 1031">
              <a:extLst>
                <a:ext uri="{FF2B5EF4-FFF2-40B4-BE49-F238E27FC236}">
                  <a16:creationId xmlns:a16="http://schemas.microsoft.com/office/drawing/2014/main" id="{24F7DBEB-953F-47B1-B335-EB0848CA7F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A0A5AF6B-9F31-4D26-953E-F9F0F800D43B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35" name="Straight Arrow Connector 1034">
              <a:extLst>
                <a:ext uri="{FF2B5EF4-FFF2-40B4-BE49-F238E27FC236}">
                  <a16:creationId xmlns:a16="http://schemas.microsoft.com/office/drawing/2014/main" id="{E4763170-8424-42C9-B368-2918CBBF30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0C1A0E1-C6A0-4E91-8E18-B6B0108CE1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53A93D62-00D2-44EA-9790-43FAB03797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5F794EAC-C7B1-4895-BBED-4138E90724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5B8C8618-277E-4125-9380-566DE292F2F9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E70D3327-0C99-414D-B790-3E6667838C6A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AAED9FEF-3472-443A-828B-507B1AE1AB12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8D7C864E-B679-4D73-B56A-A59AC76312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4039126A-E4FB-44DF-8992-251202AD4D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B5D4D4FD-2BAB-4AE0-A752-53AF4CDB97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9" name="Right Brace 1048">
              <a:extLst>
                <a:ext uri="{FF2B5EF4-FFF2-40B4-BE49-F238E27FC236}">
                  <a16:creationId xmlns:a16="http://schemas.microsoft.com/office/drawing/2014/main" id="{D94F6B23-E993-4CDB-A6A2-32068C91BF09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1" name="Right Brace 1050">
              <a:extLst>
                <a:ext uri="{FF2B5EF4-FFF2-40B4-BE49-F238E27FC236}">
                  <a16:creationId xmlns:a16="http://schemas.microsoft.com/office/drawing/2014/main" id="{99A8F042-7C9F-440F-8C1D-4FD89D251C34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3" name="Right Brace 1052">
              <a:extLst>
                <a:ext uri="{FF2B5EF4-FFF2-40B4-BE49-F238E27FC236}">
                  <a16:creationId xmlns:a16="http://schemas.microsoft.com/office/drawing/2014/main" id="{002952D0-D004-477C-BC6A-CEFF0E2110E1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46FCA636-2BBC-4401-9B17-0E2C1294A3E4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07D39309-5BC7-417C-952F-DD812DC2A822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4BE08F1D-2896-49C7-8A4E-00E4A6B0D7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8BEBD3E2-F284-4361-A476-EB35664773FE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FC7A9674-2BBA-4A5C-A313-855922C76B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C89912B0-2AC1-44C0-88D3-2E6F945CEF3C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065" name="Straight Arrow Connector 1064">
              <a:extLst>
                <a:ext uri="{FF2B5EF4-FFF2-40B4-BE49-F238E27FC236}">
                  <a16:creationId xmlns:a16="http://schemas.microsoft.com/office/drawing/2014/main" id="{15E603C5-BEA6-4189-B527-7376803FB3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68" name="Group 1067">
              <a:extLst>
                <a:ext uri="{FF2B5EF4-FFF2-40B4-BE49-F238E27FC236}">
                  <a16:creationId xmlns:a16="http://schemas.microsoft.com/office/drawing/2014/main" id="{91198FE8-EABF-4A00-8F22-75F717A4F6FA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1137" name="Group 1136">
                <a:extLst>
                  <a:ext uri="{FF2B5EF4-FFF2-40B4-BE49-F238E27FC236}">
                    <a16:creationId xmlns:a16="http://schemas.microsoft.com/office/drawing/2014/main" id="{755EBE27-D64B-4BC9-ABB8-66989E391D7C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1153" name="Rectangle 1152">
                  <a:extLst>
                    <a:ext uri="{FF2B5EF4-FFF2-40B4-BE49-F238E27FC236}">
                      <a16:creationId xmlns:a16="http://schemas.microsoft.com/office/drawing/2014/main" id="{4BF27D58-02FD-4B09-82BF-0AB2C9CD9F8B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1154" name="Straight Connector 1153">
                  <a:extLst>
                    <a:ext uri="{FF2B5EF4-FFF2-40B4-BE49-F238E27FC236}">
                      <a16:creationId xmlns:a16="http://schemas.microsoft.com/office/drawing/2014/main" id="{B6E56EEC-8442-41A8-8646-F9888F87D3E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5" name="Straight Connector 1154">
                  <a:extLst>
                    <a:ext uri="{FF2B5EF4-FFF2-40B4-BE49-F238E27FC236}">
                      <a16:creationId xmlns:a16="http://schemas.microsoft.com/office/drawing/2014/main" id="{8F677014-B477-4ECC-A68D-4C562F36B1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38" name="Group 1137">
                <a:extLst>
                  <a:ext uri="{FF2B5EF4-FFF2-40B4-BE49-F238E27FC236}">
                    <a16:creationId xmlns:a16="http://schemas.microsoft.com/office/drawing/2014/main" id="{46169BD9-AA16-4333-BE99-E3A39C4F7720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1150" name="Rectangle 1149">
                  <a:extLst>
                    <a:ext uri="{FF2B5EF4-FFF2-40B4-BE49-F238E27FC236}">
                      <a16:creationId xmlns:a16="http://schemas.microsoft.com/office/drawing/2014/main" id="{382A268E-398B-4CC3-9702-361F87D21423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1151" name="Straight Connector 1150">
                  <a:extLst>
                    <a:ext uri="{FF2B5EF4-FFF2-40B4-BE49-F238E27FC236}">
                      <a16:creationId xmlns:a16="http://schemas.microsoft.com/office/drawing/2014/main" id="{0968C661-22F4-4055-A8F7-C18DDBD17802}"/>
                    </a:ext>
                  </a:extLst>
                </p:cNvPr>
                <p:cNvCxnSpPr>
                  <a:cxnSpLocks/>
                  <a:stCxn id="1150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2" name="Straight Connector 1151">
                  <a:extLst>
                    <a:ext uri="{FF2B5EF4-FFF2-40B4-BE49-F238E27FC236}">
                      <a16:creationId xmlns:a16="http://schemas.microsoft.com/office/drawing/2014/main" id="{DB6AAD73-B221-4B80-9AAF-3926534242C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139" name="Straight Connector 1138">
                <a:extLst>
                  <a:ext uri="{FF2B5EF4-FFF2-40B4-BE49-F238E27FC236}">
                    <a16:creationId xmlns:a16="http://schemas.microsoft.com/office/drawing/2014/main" id="{13817C61-F871-4770-931B-76A3EBB2CA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40" name="Group 1139">
                <a:extLst>
                  <a:ext uri="{FF2B5EF4-FFF2-40B4-BE49-F238E27FC236}">
                    <a16:creationId xmlns:a16="http://schemas.microsoft.com/office/drawing/2014/main" id="{9FFAE954-F4F5-4A19-B688-FACCD7E9B29D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1145" name="Straight Connector 1144">
                  <a:extLst>
                    <a:ext uri="{FF2B5EF4-FFF2-40B4-BE49-F238E27FC236}">
                      <a16:creationId xmlns:a16="http://schemas.microsoft.com/office/drawing/2014/main" id="{6F97881D-1BDE-48A8-AC43-C205B72F89B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6" name="Straight Connector 1145">
                  <a:extLst>
                    <a:ext uri="{FF2B5EF4-FFF2-40B4-BE49-F238E27FC236}">
                      <a16:creationId xmlns:a16="http://schemas.microsoft.com/office/drawing/2014/main" id="{1D928BA7-410B-4A03-99DC-605808DDCB6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7" name="Straight Connector 1146">
                  <a:extLst>
                    <a:ext uri="{FF2B5EF4-FFF2-40B4-BE49-F238E27FC236}">
                      <a16:creationId xmlns:a16="http://schemas.microsoft.com/office/drawing/2014/main" id="{BF5E01AB-E065-44B3-96FC-444E0BA6726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8" name="Straight Connector 1147">
                  <a:extLst>
                    <a:ext uri="{FF2B5EF4-FFF2-40B4-BE49-F238E27FC236}">
                      <a16:creationId xmlns:a16="http://schemas.microsoft.com/office/drawing/2014/main" id="{2FB68418-ED18-47E3-972B-8BD77EB1FEF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9" name="Straight Connector 1148">
                  <a:extLst>
                    <a:ext uri="{FF2B5EF4-FFF2-40B4-BE49-F238E27FC236}">
                      <a16:creationId xmlns:a16="http://schemas.microsoft.com/office/drawing/2014/main" id="{12D146F2-9C9B-4A3A-A4BF-EEB99328F15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41" name="Group 1140">
                <a:extLst>
                  <a:ext uri="{FF2B5EF4-FFF2-40B4-BE49-F238E27FC236}">
                    <a16:creationId xmlns:a16="http://schemas.microsoft.com/office/drawing/2014/main" id="{AD16D8FB-526D-40BF-9766-84B778BE6350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1142" name="Rectangle 1141">
                  <a:extLst>
                    <a:ext uri="{FF2B5EF4-FFF2-40B4-BE49-F238E27FC236}">
                      <a16:creationId xmlns:a16="http://schemas.microsoft.com/office/drawing/2014/main" id="{016FBFA2-A6AF-4737-AF57-2662B0592BD9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1143" name="Straight Connector 1142">
                  <a:extLst>
                    <a:ext uri="{FF2B5EF4-FFF2-40B4-BE49-F238E27FC236}">
                      <a16:creationId xmlns:a16="http://schemas.microsoft.com/office/drawing/2014/main" id="{383CFB23-63B9-4D7A-88C1-B43F865E5D44}"/>
                    </a:ext>
                  </a:extLst>
                </p:cNvPr>
                <p:cNvCxnSpPr>
                  <a:cxnSpLocks/>
                  <a:stCxn id="1142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4" name="Straight Connector 1143">
                  <a:extLst>
                    <a:ext uri="{FF2B5EF4-FFF2-40B4-BE49-F238E27FC236}">
                      <a16:creationId xmlns:a16="http://schemas.microsoft.com/office/drawing/2014/main" id="{C9EC6EF6-8FE3-4152-8635-4405CD4FC1F5}"/>
                    </a:ext>
                  </a:extLst>
                </p:cNvPr>
                <p:cNvCxnSpPr>
                  <a:cxnSpLocks/>
                  <a:endCxn id="1142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35E1B6E2-78B5-4032-AB99-3B0CF4F1BD37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5667449F-962C-4851-845D-F7CF4AB202A0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2" name="Straight Arrow Connector 1081">
              <a:extLst>
                <a:ext uri="{FF2B5EF4-FFF2-40B4-BE49-F238E27FC236}">
                  <a16:creationId xmlns:a16="http://schemas.microsoft.com/office/drawing/2014/main" id="{2D7C9F4D-335C-45BC-8910-480CF05AE32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83" name="Straight Arrow Connector 1082">
              <a:extLst>
                <a:ext uri="{FF2B5EF4-FFF2-40B4-BE49-F238E27FC236}">
                  <a16:creationId xmlns:a16="http://schemas.microsoft.com/office/drawing/2014/main" id="{391816A0-800B-453A-B999-8F9EA1C591E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6" name="Straight Arrow Connector 1085">
              <a:extLst>
                <a:ext uri="{FF2B5EF4-FFF2-40B4-BE49-F238E27FC236}">
                  <a16:creationId xmlns:a16="http://schemas.microsoft.com/office/drawing/2014/main" id="{48E4125B-A7FA-4DBE-B79B-7B23209D6D5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87" name="Straight Arrow Connector 1086">
              <a:extLst>
                <a:ext uri="{FF2B5EF4-FFF2-40B4-BE49-F238E27FC236}">
                  <a16:creationId xmlns:a16="http://schemas.microsoft.com/office/drawing/2014/main" id="{4841B086-A2C4-4B0B-A1EF-BD46F339C13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0" name="Straight Arrow Connector 1089">
              <a:extLst>
                <a:ext uri="{FF2B5EF4-FFF2-40B4-BE49-F238E27FC236}">
                  <a16:creationId xmlns:a16="http://schemas.microsoft.com/office/drawing/2014/main" id="{6B60E84B-01B7-4DD4-9FB4-BF399271A0D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91" name="Straight Arrow Connector 1090">
              <a:extLst>
                <a:ext uri="{FF2B5EF4-FFF2-40B4-BE49-F238E27FC236}">
                  <a16:creationId xmlns:a16="http://schemas.microsoft.com/office/drawing/2014/main" id="{86CAD3B7-DCEB-446D-B6C5-9F342E0F091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4" name="Straight Arrow Connector 1093">
              <a:extLst>
                <a:ext uri="{FF2B5EF4-FFF2-40B4-BE49-F238E27FC236}">
                  <a16:creationId xmlns:a16="http://schemas.microsoft.com/office/drawing/2014/main" id="{BE790BBF-13BF-4C5A-B199-998A224218B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95" name="Straight Arrow Connector 1094">
              <a:extLst>
                <a:ext uri="{FF2B5EF4-FFF2-40B4-BE49-F238E27FC236}">
                  <a16:creationId xmlns:a16="http://schemas.microsoft.com/office/drawing/2014/main" id="{CB4A9116-A0AA-4C8F-8F2C-200A3831249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8" name="Straight Arrow Connector 1097">
              <a:extLst>
                <a:ext uri="{FF2B5EF4-FFF2-40B4-BE49-F238E27FC236}">
                  <a16:creationId xmlns:a16="http://schemas.microsoft.com/office/drawing/2014/main" id="{DEFC4281-8D84-408C-BD98-3E1E72A3250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99" name="Straight Arrow Connector 1098">
              <a:extLst>
                <a:ext uri="{FF2B5EF4-FFF2-40B4-BE49-F238E27FC236}">
                  <a16:creationId xmlns:a16="http://schemas.microsoft.com/office/drawing/2014/main" id="{365FA0A7-18D9-441B-BB4A-C7BB53DE4A2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2" name="Straight Arrow Connector 1101">
              <a:extLst>
                <a:ext uri="{FF2B5EF4-FFF2-40B4-BE49-F238E27FC236}">
                  <a16:creationId xmlns:a16="http://schemas.microsoft.com/office/drawing/2014/main" id="{AD0F8F5A-4C2B-494C-BCDF-752095AC422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03" name="Straight Arrow Connector 1102">
              <a:extLst>
                <a:ext uri="{FF2B5EF4-FFF2-40B4-BE49-F238E27FC236}">
                  <a16:creationId xmlns:a16="http://schemas.microsoft.com/office/drawing/2014/main" id="{8DF915DF-F9F9-4AFA-8553-9862E9D437C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6" name="Straight Arrow Connector 1105">
              <a:extLst>
                <a:ext uri="{FF2B5EF4-FFF2-40B4-BE49-F238E27FC236}">
                  <a16:creationId xmlns:a16="http://schemas.microsoft.com/office/drawing/2014/main" id="{535AA35D-16CC-460A-871C-27E015D57DC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07" name="Straight Arrow Connector 1106">
              <a:extLst>
                <a:ext uri="{FF2B5EF4-FFF2-40B4-BE49-F238E27FC236}">
                  <a16:creationId xmlns:a16="http://schemas.microsoft.com/office/drawing/2014/main" id="{3573A0B0-9EED-457C-83A6-C314EB019CE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0" name="Straight Arrow Connector 1109">
              <a:extLst>
                <a:ext uri="{FF2B5EF4-FFF2-40B4-BE49-F238E27FC236}">
                  <a16:creationId xmlns:a16="http://schemas.microsoft.com/office/drawing/2014/main" id="{BFB6824E-C093-47BA-A5A0-BD3DE186C67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11" name="Straight Arrow Connector 1110">
              <a:extLst>
                <a:ext uri="{FF2B5EF4-FFF2-40B4-BE49-F238E27FC236}">
                  <a16:creationId xmlns:a16="http://schemas.microsoft.com/office/drawing/2014/main" id="{3527F6CB-F6EA-49B9-B1EA-50241155CC3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4" name="Straight Arrow Connector 1113">
              <a:extLst>
                <a:ext uri="{FF2B5EF4-FFF2-40B4-BE49-F238E27FC236}">
                  <a16:creationId xmlns:a16="http://schemas.microsoft.com/office/drawing/2014/main" id="{B67E37DC-8A62-44E8-9462-876B2D7867B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15" name="Straight Arrow Connector 1114">
              <a:extLst>
                <a:ext uri="{FF2B5EF4-FFF2-40B4-BE49-F238E27FC236}">
                  <a16:creationId xmlns:a16="http://schemas.microsoft.com/office/drawing/2014/main" id="{BD828914-C538-483B-BCFA-A2211C84D9E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18" name="Group 1117">
              <a:extLst>
                <a:ext uri="{FF2B5EF4-FFF2-40B4-BE49-F238E27FC236}">
                  <a16:creationId xmlns:a16="http://schemas.microsoft.com/office/drawing/2014/main" id="{06BAA855-606E-46C9-9CA8-6883C61D8020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1134" name="Rectangle 1133">
                <a:extLst>
                  <a:ext uri="{FF2B5EF4-FFF2-40B4-BE49-F238E27FC236}">
                    <a16:creationId xmlns:a16="http://schemas.microsoft.com/office/drawing/2014/main" id="{1D179BCE-119F-4765-97EC-A467DD2DAA9F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135" name="Straight Connector 1134">
                <a:extLst>
                  <a:ext uri="{FF2B5EF4-FFF2-40B4-BE49-F238E27FC236}">
                    <a16:creationId xmlns:a16="http://schemas.microsoft.com/office/drawing/2014/main" id="{F6A67DC2-3F40-412F-A2E2-DB855830E1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6" name="Straight Connector 1135">
                <a:extLst>
                  <a:ext uri="{FF2B5EF4-FFF2-40B4-BE49-F238E27FC236}">
                    <a16:creationId xmlns:a16="http://schemas.microsoft.com/office/drawing/2014/main" id="{6745C10B-556B-45A2-AB5F-85CEF5AE29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FC736763-9146-473D-BA22-A69A9C26609B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1131" name="Rectangle 1130">
                <a:extLst>
                  <a:ext uri="{FF2B5EF4-FFF2-40B4-BE49-F238E27FC236}">
                    <a16:creationId xmlns:a16="http://schemas.microsoft.com/office/drawing/2014/main" id="{A3F74EEA-EAF8-4BE3-985C-DDA1668D75CD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DA71BE72-9F69-4FCC-98B6-B079F6FE0851}"/>
                  </a:ext>
                </a:extLst>
              </p:cNvPr>
              <p:cNvCxnSpPr>
                <a:cxnSpLocks/>
                <a:stCxn id="1131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A6D8E3DA-C3C7-4AEB-9680-EB89DC9F0C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332D46B6-F70F-4746-8FE5-888E13193A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21" name="Group 1120">
              <a:extLst>
                <a:ext uri="{FF2B5EF4-FFF2-40B4-BE49-F238E27FC236}">
                  <a16:creationId xmlns:a16="http://schemas.microsoft.com/office/drawing/2014/main" id="{57D325C6-4101-4AF1-B0C8-4790E6BBC158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1126" name="Straight Connector 1125">
                <a:extLst>
                  <a:ext uri="{FF2B5EF4-FFF2-40B4-BE49-F238E27FC236}">
                    <a16:creationId xmlns:a16="http://schemas.microsoft.com/office/drawing/2014/main" id="{DBCA71AC-9578-4A4C-BD80-6499BF205A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7" name="Straight Connector 1126">
                <a:extLst>
                  <a:ext uri="{FF2B5EF4-FFF2-40B4-BE49-F238E27FC236}">
                    <a16:creationId xmlns:a16="http://schemas.microsoft.com/office/drawing/2014/main" id="{57E16C6C-E42E-4229-8E21-D4C1FD1685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8" name="Straight Connector 1127">
                <a:extLst>
                  <a:ext uri="{FF2B5EF4-FFF2-40B4-BE49-F238E27FC236}">
                    <a16:creationId xmlns:a16="http://schemas.microsoft.com/office/drawing/2014/main" id="{8ED252B9-8F52-4688-A3FC-F9411F7938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9" name="Straight Connector 1128">
                <a:extLst>
                  <a:ext uri="{FF2B5EF4-FFF2-40B4-BE49-F238E27FC236}">
                    <a16:creationId xmlns:a16="http://schemas.microsoft.com/office/drawing/2014/main" id="{86CEF4EB-B342-4F44-9333-98B18DC896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0" name="Straight Connector 1129">
                <a:extLst>
                  <a:ext uri="{FF2B5EF4-FFF2-40B4-BE49-F238E27FC236}">
                    <a16:creationId xmlns:a16="http://schemas.microsoft.com/office/drawing/2014/main" id="{D1484DF1-14BD-494E-B57C-CBEB493C30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22" name="Group 1121">
              <a:extLst>
                <a:ext uri="{FF2B5EF4-FFF2-40B4-BE49-F238E27FC236}">
                  <a16:creationId xmlns:a16="http://schemas.microsoft.com/office/drawing/2014/main" id="{F1BAE856-1B2F-45A0-B6DF-1F2B368140B3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1123" name="Rectangle 1122">
                <a:extLst>
                  <a:ext uri="{FF2B5EF4-FFF2-40B4-BE49-F238E27FC236}">
                    <a16:creationId xmlns:a16="http://schemas.microsoft.com/office/drawing/2014/main" id="{FDC405BB-1FB5-4ACB-8092-9B09901A089C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124" name="Straight Connector 1123">
                <a:extLst>
                  <a:ext uri="{FF2B5EF4-FFF2-40B4-BE49-F238E27FC236}">
                    <a16:creationId xmlns:a16="http://schemas.microsoft.com/office/drawing/2014/main" id="{4BFC464F-A118-43AD-AD59-6C907A360856}"/>
                  </a:ext>
                </a:extLst>
              </p:cNvPr>
              <p:cNvCxnSpPr>
                <a:cxnSpLocks/>
                <a:stCxn id="1123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5" name="Straight Connector 1124">
                <a:extLst>
                  <a:ext uri="{FF2B5EF4-FFF2-40B4-BE49-F238E27FC236}">
                    <a16:creationId xmlns:a16="http://schemas.microsoft.com/office/drawing/2014/main" id="{790459E3-B8D5-4BD2-BEDF-B7A8A1FA0044}"/>
                  </a:ext>
                </a:extLst>
              </p:cNvPr>
              <p:cNvCxnSpPr>
                <a:cxnSpLocks/>
                <a:endCxn id="1123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64802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A9A4E-4C82-4D44-9372-C31BB381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CA39A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A39A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91" y="76200"/>
            <a:ext cx="8576009" cy="704478"/>
          </a:xfrm>
        </p:spPr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Example 1: Constant-Z Load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/>
              <p:nvPr/>
            </p:nvSpPr>
            <p:spPr>
              <a:xfrm>
                <a:off x="845820" y="3442063"/>
                <a:ext cx="7848600" cy="22501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(1) Bus k: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1) Branch currents of </a:t>
                </a:r>
                <a:r>
                  <a:rPr lang="en-US" sz="12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Vsource</a:t>
                </a: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According to Kirchhoff’s voltage law:</a:t>
                </a: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Univers 67 CondensedBold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nivers 67 CondensedBold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DC1CC4-CA9C-4C33-922A-C575566F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3442063"/>
                <a:ext cx="7848600" cy="2250168"/>
              </a:xfrm>
              <a:prstGeom prst="rect">
                <a:avLst/>
              </a:prstGeom>
              <a:blipFill>
                <a:blip r:embed="rId3"/>
                <a:stretch>
                  <a:fillRect l="-1243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808D0E7-75A4-4DAA-A701-36470A6A61D5}"/>
              </a:ext>
            </a:extLst>
          </p:cNvPr>
          <p:cNvGrpSpPr/>
          <p:nvPr/>
        </p:nvGrpSpPr>
        <p:grpSpPr>
          <a:xfrm>
            <a:off x="382891" y="1080022"/>
            <a:ext cx="8520070" cy="2038905"/>
            <a:chOff x="604835" y="3654544"/>
            <a:chExt cx="8520070" cy="2038905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27D5CF31-44DF-46D5-8646-BEF5051C3C36}"/>
                </a:ext>
              </a:extLst>
            </p:cNvPr>
            <p:cNvSpPr/>
            <p:nvPr/>
          </p:nvSpPr>
          <p:spPr bwMode="auto">
            <a:xfrm>
              <a:off x="6886575" y="3924458"/>
              <a:ext cx="1089026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930330A-C9A0-4E7A-BFAD-FB0E8214CFC3}"/>
                </a:ext>
              </a:extLst>
            </p:cNvPr>
            <p:cNvSpPr/>
            <p:nvPr/>
          </p:nvSpPr>
          <p:spPr bwMode="auto">
            <a:xfrm>
              <a:off x="4130676" y="3901598"/>
              <a:ext cx="1093784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5754ED5-93CD-41A2-AACC-4F5FDD5B5CB8}"/>
                </a:ext>
              </a:extLst>
            </p:cNvPr>
            <p:cNvSpPr/>
            <p:nvPr/>
          </p:nvSpPr>
          <p:spPr bwMode="auto">
            <a:xfrm>
              <a:off x="1695446" y="3924458"/>
              <a:ext cx="990600" cy="15995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836D2FB-4BFF-4AB5-AE7C-1DAD8E3A06EF}"/>
                </a:ext>
              </a:extLst>
            </p:cNvPr>
            <p:cNvSpPr/>
            <p:nvPr/>
          </p:nvSpPr>
          <p:spPr bwMode="auto">
            <a:xfrm>
              <a:off x="2040966" y="4212273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8D430D22-50A8-4619-B3AE-5CDADF1B736C}"/>
                </a:ext>
              </a:extLst>
            </p:cNvPr>
            <p:cNvSpPr/>
            <p:nvPr/>
          </p:nvSpPr>
          <p:spPr>
            <a:xfrm>
              <a:off x="896231" y="3711694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Vsource</a:t>
              </a:r>
              <a:endParaRPr lang="en-US" sz="1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89A5488-9FEB-4BC5-BD53-A73E78028D84}"/>
                </a:ext>
              </a:extLst>
            </p:cNvPr>
            <p:cNvSpPr/>
            <p:nvPr/>
          </p:nvSpPr>
          <p:spPr>
            <a:xfrm>
              <a:off x="1844599" y="3654544"/>
              <a:ext cx="5565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k</a:t>
              </a:r>
              <a:endParaRPr lang="en-US" sz="1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7059E14-186E-4EDC-8CBF-30097A4C5E46}"/>
                </a:ext>
              </a:extLst>
            </p:cNvPr>
            <p:cNvSpPr/>
            <p:nvPr/>
          </p:nvSpPr>
          <p:spPr>
            <a:xfrm>
              <a:off x="3150482" y="36958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1</a:t>
              </a:r>
              <a:endParaRPr lang="en-US" sz="1200" dirty="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86260355-B89A-4851-8150-7CE0D46127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2162" y="40185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409E0631-3A5E-4774-9A69-7703F5A5DD68}"/>
                    </a:ext>
                  </a:extLst>
                </p:cNvPr>
                <p:cNvSpPr txBox="1"/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280C185B-48AB-456E-8C61-E2B62096D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706" y="4254500"/>
                  <a:ext cx="25045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4634" r="-73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5188FA93-1019-4608-A1F6-5113632F6E37}"/>
                    </a:ext>
                  </a:extLst>
                </p:cNvPr>
                <p:cNvSpPr txBox="1"/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5E32C808-7BBF-45FB-B4EA-B1A175C17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139" y="3971132"/>
                  <a:ext cx="223394" cy="199606"/>
                </a:xfrm>
                <a:prstGeom prst="rect">
                  <a:avLst/>
                </a:prstGeom>
                <a:blipFill>
                  <a:blip r:embed="rId5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9005035-1F17-4FDC-95AC-6B1FF5C00233}"/>
                </a:ext>
              </a:extLst>
            </p:cNvPr>
            <p:cNvSpPr/>
            <p:nvPr/>
          </p:nvSpPr>
          <p:spPr bwMode="auto">
            <a:xfrm>
              <a:off x="2024297" y="4738529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805244A8-476B-4B29-8E11-B41BF26BC2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5493" y="4544854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CA747EBA-DF32-417B-B6C9-0EC321F6732C}"/>
                    </a:ext>
                  </a:extLst>
                </p:cNvPr>
                <p:cNvSpPr txBox="1"/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1" name="TextBox 1000">
                  <a:extLst>
                    <a:ext uri="{FF2B5EF4-FFF2-40B4-BE49-F238E27FC236}">
                      <a16:creationId xmlns:a16="http://schemas.microsoft.com/office/drawing/2014/main" id="{FC3F694E-9DD2-4B60-AB4A-8F7554A62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67" y="4778375"/>
                  <a:ext cx="250453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0237126-0398-4F7A-A7B3-C3605BEC97C8}"/>
                </a:ext>
              </a:extLst>
            </p:cNvPr>
            <p:cNvSpPr/>
            <p:nvPr/>
          </p:nvSpPr>
          <p:spPr bwMode="auto">
            <a:xfrm>
              <a:off x="2031441" y="5262404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81305402-3582-4155-B2B2-B1F7A6EF04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2637" y="5068729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C6D467DE-0A61-42A8-833F-7A697800D25F}"/>
                    </a:ext>
                  </a:extLst>
                </p:cNvPr>
                <p:cNvSpPr txBox="1"/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4" name="TextBox 1003">
                  <a:extLst>
                    <a:ext uri="{FF2B5EF4-FFF2-40B4-BE49-F238E27FC236}">
                      <a16:creationId xmlns:a16="http://schemas.microsoft.com/office/drawing/2014/main" id="{5A29FF51-7C2C-43B5-8273-1DA257100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73" y="5309395"/>
                  <a:ext cx="250453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4634" r="-48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AD3F402-7357-48C1-82D5-3472FC3E06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5274" y="42456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4F7D9AE4-4AB9-4CCF-9270-005095EA801C}"/>
                    </a:ext>
                  </a:extLst>
                </p:cNvPr>
                <p:cNvSpPr txBox="1"/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id="{69777C4B-AC22-4D46-A9D5-7E7269B4C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3966368"/>
                  <a:ext cx="24468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0000" r="-25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3117D1B1-A007-42EB-82E5-F6E43654C524}"/>
                    </a:ext>
                  </a:extLst>
                </p:cNvPr>
                <p:cNvSpPr txBox="1"/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id="{E12B3E85-77ED-4EA8-BC7B-1696887E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30" y="4490243"/>
                  <a:ext cx="24468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F16B5E1-79CD-42DB-B067-0FD0F7EE5DFC}"/>
                    </a:ext>
                  </a:extLst>
                </p:cNvPr>
                <p:cNvSpPr txBox="1"/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id="{B7A3F281-2F86-4C45-A945-EB169DF03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122" y="5021263"/>
                  <a:ext cx="244682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7500" r="-5000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4F69C7B-AC12-4237-A86B-4C6254DBF0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89399" y="4772657"/>
              <a:ext cx="6550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C9D702E9-D91C-4B18-A5ED-45862D10CF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924" y="5299707"/>
              <a:ext cx="639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4506FA8-4CFE-470D-AC79-B0EE9E87E8C5}"/>
                </a:ext>
              </a:extLst>
            </p:cNvPr>
            <p:cNvSpPr/>
            <p:nvPr/>
          </p:nvSpPr>
          <p:spPr bwMode="auto">
            <a:xfrm flipH="1">
              <a:off x="2741291" y="4716219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F182A2E-E67B-4226-9B4F-FB1768B66900}"/>
                </a:ext>
              </a:extLst>
            </p:cNvPr>
            <p:cNvSpPr/>
            <p:nvPr/>
          </p:nvSpPr>
          <p:spPr bwMode="auto">
            <a:xfrm flipH="1">
              <a:off x="2741291" y="5240098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D3A82F5-A6BB-412E-B363-414C7A75A217}"/>
                </a:ext>
              </a:extLst>
            </p:cNvPr>
            <p:cNvSpPr/>
            <p:nvPr/>
          </p:nvSpPr>
          <p:spPr bwMode="auto">
            <a:xfrm flipH="1">
              <a:off x="2741291" y="4192341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C28BBF2-64C8-47D5-A3ED-FB1BD6A004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8093" y="4248782"/>
              <a:ext cx="15480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2B75EE1-8E2C-4320-937A-448FA96EDF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4912" y="4775832"/>
              <a:ext cx="15321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8325CD6-C2C7-4E60-A4EA-0FA9A5890C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9674" y="5299707"/>
              <a:ext cx="15345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8737AAEB-DF71-41BB-8B7D-30B410AB38B8}"/>
                    </a:ext>
                  </a:extLst>
                </p:cNvPr>
                <p:cNvSpPr txBox="1"/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7D4A62E2-6B98-4614-BB2B-F0C805A3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44" y="3969543"/>
                  <a:ext cx="362407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942A0E86-2012-4A65-9754-5092827522C6}"/>
                    </a:ext>
                  </a:extLst>
                </p:cNvPr>
                <p:cNvSpPr txBox="1"/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82E09C06-E142-4E08-967F-8F59524C4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05" y="4493418"/>
                  <a:ext cx="362407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632FB010-49B8-4B4C-88FB-7D2612CC0540}"/>
                    </a:ext>
                  </a:extLst>
                </p:cNvPr>
                <p:cNvSpPr txBox="1"/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6F1B2629-4329-48AE-90E9-6B5C9FA0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511" y="5024438"/>
                  <a:ext cx="362407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508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Right Brace 206">
              <a:extLst>
                <a:ext uri="{FF2B5EF4-FFF2-40B4-BE49-F238E27FC236}">
                  <a16:creationId xmlns:a16="http://schemas.microsoft.com/office/drawing/2014/main" id="{2642E4BC-C8B5-4BBD-B49F-31C0CF9F7294}"/>
                </a:ext>
              </a:extLst>
            </p:cNvPr>
            <p:cNvSpPr/>
            <p:nvPr/>
          </p:nvSpPr>
          <p:spPr bwMode="auto">
            <a:xfrm>
              <a:off x="3085777" y="4261485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AFAEE521-BF0B-4493-A60F-1E811CC408F6}"/>
                    </a:ext>
                  </a:extLst>
                </p:cNvPr>
                <p:cNvSpPr txBox="1"/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5EBDFBE1-9AD2-4CEC-BA0A-09F0BA9B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081" y="4391024"/>
                  <a:ext cx="4281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Right Brace 208">
              <a:extLst>
                <a:ext uri="{FF2B5EF4-FFF2-40B4-BE49-F238E27FC236}">
                  <a16:creationId xmlns:a16="http://schemas.microsoft.com/office/drawing/2014/main" id="{EC305A45-0E92-42C3-817F-B4353A3CE7C3}"/>
                </a:ext>
              </a:extLst>
            </p:cNvPr>
            <p:cNvSpPr/>
            <p:nvPr/>
          </p:nvSpPr>
          <p:spPr bwMode="auto">
            <a:xfrm>
              <a:off x="3088159" y="4787741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39A2D11D-F42B-440A-92C3-1DBBACE359E9}"/>
                    </a:ext>
                  </a:extLst>
                </p:cNvPr>
                <p:cNvSpPr txBox="1"/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E08B9DD8-3840-441F-A725-A4725E9B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63" y="4917280"/>
                  <a:ext cx="428131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28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4443127B-3B08-4603-9927-0292F75D2FCD}"/>
                </a:ext>
              </a:extLst>
            </p:cNvPr>
            <p:cNvSpPr/>
            <p:nvPr/>
          </p:nvSpPr>
          <p:spPr bwMode="auto">
            <a:xfrm>
              <a:off x="3581075" y="4261485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8A96577E-52B1-49D7-8540-BEE707F1555A}"/>
                    </a:ext>
                  </a:extLst>
                </p:cNvPr>
                <p:cNvSpPr txBox="1"/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85B3F89A-7C4E-4D0E-B825-C0C3A8D1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379" y="4391024"/>
                  <a:ext cx="428131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428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CE7F7A0-2DFB-4554-A5F5-BFE08E2523AF}"/>
                </a:ext>
              </a:extLst>
            </p:cNvPr>
            <p:cNvSpPr/>
            <p:nvPr/>
          </p:nvSpPr>
          <p:spPr bwMode="auto">
            <a:xfrm>
              <a:off x="4560327" y="4217035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82BB8FF5-47D2-4588-8338-37F93801F937}"/>
                </a:ext>
              </a:extLst>
            </p:cNvPr>
            <p:cNvSpPr/>
            <p:nvPr/>
          </p:nvSpPr>
          <p:spPr>
            <a:xfrm>
              <a:off x="4363960" y="3659306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m</a:t>
              </a:r>
              <a:endParaRPr lang="en-US" sz="1200" dirty="0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438B5E4-1345-4619-BD6F-CD181A026B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523" y="4023360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70FBA551-AB1A-45F5-9CAC-60A41DBA0B6C}"/>
                    </a:ext>
                  </a:extLst>
                </p:cNvPr>
                <p:cNvSpPr txBox="1"/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F1020D97-048C-4DB6-9045-159DCDB46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67" y="4259262"/>
                  <a:ext cx="28892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208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D9CC2353-5582-4662-9138-53A108F1CF8B}"/>
                    </a:ext>
                  </a:extLst>
                </p:cNvPr>
                <p:cNvSpPr txBox="1"/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6D5595D5-8C3A-4051-BC1A-49F7FFC86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500" y="3975894"/>
                  <a:ext cx="261867" cy="195438"/>
                </a:xfrm>
                <a:prstGeom prst="rect">
                  <a:avLst/>
                </a:prstGeom>
                <a:blipFill>
                  <a:blip r:embed="rId18"/>
                  <a:stretch>
                    <a:fillRect l="-13953" t="-3125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F6091E8-3427-4070-805C-59F2D25DFC2E}"/>
                </a:ext>
              </a:extLst>
            </p:cNvPr>
            <p:cNvSpPr/>
            <p:nvPr/>
          </p:nvSpPr>
          <p:spPr bwMode="auto">
            <a:xfrm>
              <a:off x="4543658" y="4743291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B9D502E0-D3F2-4AE9-A262-DBD8B43DE9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4854" y="4549616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857BDD28-7C96-48ED-BBC8-425502058B67}"/>
                    </a:ext>
                  </a:extLst>
                </p:cNvPr>
                <p:cNvSpPr txBox="1"/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9E3739CE-75B6-4F01-9EA8-C0A5FC97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728" y="4783137"/>
                  <a:ext cx="288925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4B64E82-70B4-4882-B9D6-84712F6B7575}"/>
                </a:ext>
              </a:extLst>
            </p:cNvPr>
            <p:cNvSpPr/>
            <p:nvPr/>
          </p:nvSpPr>
          <p:spPr bwMode="auto">
            <a:xfrm>
              <a:off x="4550802" y="526716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25D31EE4-1BCA-4E8D-AD55-38C1EEB664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998" y="507349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8E962B05-90C8-42D6-B4E9-F868D7348305}"/>
                    </a:ext>
                  </a:extLst>
                </p:cNvPr>
                <p:cNvSpPr txBox="1"/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44B8F2FF-6194-43BA-B4B7-998CBBF0A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34" y="5314157"/>
                  <a:ext cx="288925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42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C3A3A19E-4EF4-4896-B80C-3F21007C4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4636" y="4248782"/>
              <a:ext cx="696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8AE3EEE-F47D-4D35-AC82-246609C999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8761" y="4775832"/>
              <a:ext cx="7157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3C80B53-BB34-4940-BECB-064269E7AC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286" y="5302882"/>
              <a:ext cx="699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216E21E-688A-48A2-9311-FEFCEFA91E34}"/>
                </a:ext>
              </a:extLst>
            </p:cNvPr>
            <p:cNvSpPr/>
            <p:nvPr/>
          </p:nvSpPr>
          <p:spPr bwMode="auto">
            <a:xfrm flipH="1">
              <a:off x="5317807" y="4719394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E447DCC3-E2D2-446E-9D53-51782B19217C}"/>
                </a:ext>
              </a:extLst>
            </p:cNvPr>
            <p:cNvSpPr/>
            <p:nvPr/>
          </p:nvSpPr>
          <p:spPr bwMode="auto">
            <a:xfrm flipH="1">
              <a:off x="5317807" y="5243273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5BECFE59-CDE1-41FA-A80B-6E254712E0D3}"/>
                </a:ext>
              </a:extLst>
            </p:cNvPr>
            <p:cNvSpPr/>
            <p:nvPr/>
          </p:nvSpPr>
          <p:spPr bwMode="auto">
            <a:xfrm flipH="1">
              <a:off x="5317807" y="4195516"/>
              <a:ext cx="275208" cy="106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1DA1D666-3A70-4E71-91F3-C0B2ADDDA3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4609" y="4251957"/>
              <a:ext cx="16793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E407362-EE0A-4427-89D1-BED34D7DB2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1428" y="4779007"/>
              <a:ext cx="16697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4FAE4D7-8AF6-4562-8671-27D5D51BAB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6190" y="5302882"/>
              <a:ext cx="16682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4B29A81B-5205-4B82-A1B5-B66E6BB36A76}"/>
                    </a:ext>
                  </a:extLst>
                </p:cNvPr>
                <p:cNvSpPr txBox="1"/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7F24A25-4F78-476E-BEE1-089FBB491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0" y="3972718"/>
                  <a:ext cx="368819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16D995A1-6108-41B5-8D7A-90D58B4020CB}"/>
                    </a:ext>
                  </a:extLst>
                </p:cNvPr>
                <p:cNvSpPr txBox="1"/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8FD17F97-0326-42D3-8BF0-A8556731D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121" y="4496593"/>
                  <a:ext cx="368819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497C90D9-2871-4274-940D-4BA1CEF95FDE}"/>
                    </a:ext>
                  </a:extLst>
                </p:cNvPr>
                <p:cNvSpPr txBox="1"/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BE7EF9F1-F6BE-477A-AD1D-E698ED172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5027613"/>
                  <a:ext cx="368819" cy="184666"/>
                </a:xfrm>
                <a:prstGeom prst="rect">
                  <a:avLst/>
                </a:prstGeom>
                <a:blipFill>
                  <a:blip r:embed="rId23"/>
                  <a:stretch>
                    <a:fillRect l="-3279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Right Brace 235">
              <a:extLst>
                <a:ext uri="{FF2B5EF4-FFF2-40B4-BE49-F238E27FC236}">
                  <a16:creationId xmlns:a16="http://schemas.microsoft.com/office/drawing/2014/main" id="{1AE3AE3F-C676-4A43-9775-A9EDFEC33B0D}"/>
                </a:ext>
              </a:extLst>
            </p:cNvPr>
            <p:cNvSpPr/>
            <p:nvPr/>
          </p:nvSpPr>
          <p:spPr bwMode="auto">
            <a:xfrm>
              <a:off x="5735318" y="4264660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B86A7991-0E97-4423-8971-183F51666326}"/>
                    </a:ext>
                  </a:extLst>
                </p:cNvPr>
                <p:cNvSpPr txBox="1"/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F6689BC-E600-4FC6-B426-95F444890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622" y="4394199"/>
                  <a:ext cx="434543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281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Right Brace 237">
              <a:extLst>
                <a:ext uri="{FF2B5EF4-FFF2-40B4-BE49-F238E27FC236}">
                  <a16:creationId xmlns:a16="http://schemas.microsoft.com/office/drawing/2014/main" id="{4BF37205-0766-41A5-90B3-2DAAA0CF229F}"/>
                </a:ext>
              </a:extLst>
            </p:cNvPr>
            <p:cNvSpPr/>
            <p:nvPr/>
          </p:nvSpPr>
          <p:spPr bwMode="auto">
            <a:xfrm>
              <a:off x="5737700" y="4790916"/>
              <a:ext cx="92869" cy="495299"/>
            </a:xfrm>
            <a:prstGeom prst="rightBrace">
              <a:avLst>
                <a:gd name="adj1" fmla="val 30180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2E2912F6-92E9-4E7C-BB08-6ADC31129EAA}"/>
                    </a:ext>
                  </a:extLst>
                </p:cNvPr>
                <p:cNvSpPr txBox="1"/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998CA2F5-A6F7-4235-823E-02C5F97A0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004" y="4920455"/>
                  <a:ext cx="434543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422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ight Brace 239">
              <a:extLst>
                <a:ext uri="{FF2B5EF4-FFF2-40B4-BE49-F238E27FC236}">
                  <a16:creationId xmlns:a16="http://schemas.microsoft.com/office/drawing/2014/main" id="{BAC86552-7DBC-4BD0-8B69-D18EEFF567B6}"/>
                </a:ext>
              </a:extLst>
            </p:cNvPr>
            <p:cNvSpPr/>
            <p:nvPr/>
          </p:nvSpPr>
          <p:spPr bwMode="auto">
            <a:xfrm>
              <a:off x="6321105" y="4264660"/>
              <a:ext cx="92869" cy="1026319"/>
            </a:xfrm>
            <a:prstGeom prst="rightBrace">
              <a:avLst>
                <a:gd name="adj1" fmla="val 30180"/>
                <a:gd name="adj2" fmla="val 25406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5D614BD2-8BBC-4FF9-A1B1-7C1FD5F06ED1}"/>
                    </a:ext>
                  </a:extLst>
                </p:cNvPr>
                <p:cNvSpPr txBox="1"/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2006E59B-3020-4064-9582-28B90C868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409" y="4394199"/>
                  <a:ext cx="434543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277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F9416C6-4DA5-4D08-9433-65A10DDE991D}"/>
                </a:ext>
              </a:extLst>
            </p:cNvPr>
            <p:cNvSpPr/>
            <p:nvPr/>
          </p:nvSpPr>
          <p:spPr bwMode="auto">
            <a:xfrm>
              <a:off x="7277338" y="4219416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C11CBD8-26D1-4FCE-8D0A-67107F82CB62}"/>
                </a:ext>
              </a:extLst>
            </p:cNvPr>
            <p:cNvSpPr/>
            <p:nvPr/>
          </p:nvSpPr>
          <p:spPr>
            <a:xfrm>
              <a:off x="7128596" y="3661687"/>
              <a:ext cx="538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 n</a:t>
              </a:r>
              <a:endParaRPr lang="en-US" sz="1200" dirty="0"/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798D9212-ABE6-4F01-8A91-DAF316E974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8534" y="4025741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A3C374C4-5623-41B5-AF9B-C1E1F185FE6C}"/>
                    </a:ext>
                  </a:extLst>
                </p:cNvPr>
                <p:cNvSpPr txBox="1"/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AA42810B-FDCF-4778-920A-2CC547C94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078" y="4261643"/>
                  <a:ext cx="256865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F9FDEF08-7982-471A-88BB-FA226C1F6777}"/>
                    </a:ext>
                  </a:extLst>
                </p:cNvPr>
                <p:cNvSpPr txBox="1"/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6427A754-E13D-41AA-B639-79B1210E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686" y="3978275"/>
                  <a:ext cx="229807" cy="195438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A72F2F1-B714-4955-8892-0826A572D7B1}"/>
                </a:ext>
              </a:extLst>
            </p:cNvPr>
            <p:cNvSpPr/>
            <p:nvPr/>
          </p:nvSpPr>
          <p:spPr bwMode="auto">
            <a:xfrm>
              <a:off x="7260669" y="4745672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B6C7E322-2D1E-4474-BABF-1450EB4F76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1865" y="4551997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508AC733-BEA9-48B7-BFB9-4B89259A122D}"/>
                    </a:ext>
                  </a:extLst>
                </p:cNvPr>
                <p:cNvSpPr txBox="1"/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50D06101-E8A0-4D29-9959-C95B7771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739" y="4785518"/>
                  <a:ext cx="25686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476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B2CD2C07-DC11-4E6C-BD3D-BCAAF9CB1801}"/>
                    </a:ext>
                  </a:extLst>
                </p:cNvPr>
                <p:cNvSpPr txBox="1"/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1E821EF8-45C4-4CD4-9389-E325BEB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017" y="4504531"/>
                  <a:ext cx="229807" cy="195823"/>
                </a:xfrm>
                <a:prstGeom prst="rect">
                  <a:avLst/>
                </a:prstGeom>
                <a:blipFill>
                  <a:blip r:embed="rId30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3DF1CB09-EE07-4A64-9426-1647EA60EB1A}"/>
                </a:ext>
              </a:extLst>
            </p:cNvPr>
            <p:cNvSpPr/>
            <p:nvPr/>
          </p:nvSpPr>
          <p:spPr bwMode="auto">
            <a:xfrm>
              <a:off x="7267813" y="5269547"/>
              <a:ext cx="61912" cy="619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6E42A7EC-0FB6-42DF-B390-7098F179DA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9009" y="5075872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D2A43C35-5A2E-4384-A1D0-17DD6C0A0A3F}"/>
                    </a:ext>
                  </a:extLst>
                </p:cNvPr>
                <p:cNvSpPr txBox="1"/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69DB5C99-08CB-4C5B-8E05-E3A5BFB33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45" y="5316538"/>
                  <a:ext cx="256865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13953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5DC845A5-5ECE-428B-8DBB-4B5222EE6B05}"/>
                    </a:ext>
                  </a:extLst>
                </p:cNvPr>
                <p:cNvSpPr txBox="1"/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DB598C8F-E186-496A-AD4D-79E739155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1" y="5028406"/>
                  <a:ext cx="229807" cy="195823"/>
                </a:xfrm>
                <a:prstGeom prst="rect">
                  <a:avLst/>
                </a:prstGeom>
                <a:blipFill>
                  <a:blip r:embed="rId32"/>
                  <a:stretch>
                    <a:fillRect l="-15789" t="-6250" r="-2632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2A7C638F-A254-4AE6-AE3F-B8D9977D0EC4}"/>
                </a:ext>
              </a:extLst>
            </p:cNvPr>
            <p:cNvGrpSpPr/>
            <p:nvPr/>
          </p:nvGrpSpPr>
          <p:grpSpPr>
            <a:xfrm flipH="1">
              <a:off x="7316790" y="4199484"/>
              <a:ext cx="1646475" cy="1441537"/>
              <a:chOff x="696119" y="3940881"/>
              <a:chExt cx="1646475" cy="1441537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39527A0B-61DA-4DB8-9E6B-1E31D2D1C182}"/>
                  </a:ext>
                </a:extLst>
              </p:cNvPr>
              <p:cNvGrpSpPr/>
              <p:nvPr/>
            </p:nvGrpSpPr>
            <p:grpSpPr>
              <a:xfrm>
                <a:off x="800894" y="4464759"/>
                <a:ext cx="1541700" cy="106532"/>
                <a:chOff x="800894" y="4490954"/>
                <a:chExt cx="1541700" cy="106532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9278E01-38CA-4A47-ACA1-5B4138BFFDC7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490954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DF65B8E0-BE48-4F83-A2F4-B5FD2C9296B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99764" y="4544220"/>
                  <a:ext cx="104283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67162CB6-F8EC-4CEA-8AFB-1AC22D2C470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0894" y="45489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68C0A632-ECDD-46F3-9B47-AC502610E859}"/>
                  </a:ext>
                </a:extLst>
              </p:cNvPr>
              <p:cNvGrpSpPr/>
              <p:nvPr/>
            </p:nvGrpSpPr>
            <p:grpSpPr>
              <a:xfrm>
                <a:off x="798513" y="4988638"/>
                <a:ext cx="1526621" cy="106532"/>
                <a:chOff x="798513" y="4988638"/>
                <a:chExt cx="1526621" cy="106532"/>
              </a:xfrm>
            </p:grpSpPr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45065DFB-1B7B-45C4-91FD-3C781F0B0C07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4988638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04F0EF8C-C542-4E2F-9725-742784D444AE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>
                  <a:off x="1297558" y="5041904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006CF223-5BEF-4AE5-8E59-CC7562A3CC7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98513" y="5046666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ED7A99F-12F5-4360-A945-0853CC55FE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275" y="3990975"/>
                <a:ext cx="0" cy="1336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37D80E6B-6731-466E-AB5F-6EC0C8C7710F}"/>
                  </a:ext>
                </a:extLst>
              </p:cNvPr>
              <p:cNvGrpSpPr/>
              <p:nvPr/>
            </p:nvGrpSpPr>
            <p:grpSpPr>
              <a:xfrm flipH="1">
                <a:off x="696119" y="5330031"/>
                <a:ext cx="233363" cy="52387"/>
                <a:chOff x="1473994" y="2859882"/>
                <a:chExt cx="233363" cy="52387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AEAC53-5785-4075-AF47-4084B542DE1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473994" y="2859882"/>
                  <a:ext cx="22145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3E974D68-DC6E-447D-815E-911B57E59C8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43063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0D8CD1E3-40AF-439C-B71E-27821CC4C9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93057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505037B6-372D-45FA-9A52-3E0B77C846C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3051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8726AC28-D5A8-406A-9892-FE6F85DDF43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93045" y="2859882"/>
                  <a:ext cx="64294" cy="5238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927B3B5C-8678-40DD-B90C-F140F1070FC2}"/>
                  </a:ext>
                </a:extLst>
              </p:cNvPr>
              <p:cNvGrpSpPr/>
              <p:nvPr/>
            </p:nvGrpSpPr>
            <p:grpSpPr>
              <a:xfrm>
                <a:off x="803027" y="3940881"/>
                <a:ext cx="1522107" cy="106532"/>
                <a:chOff x="803027" y="3940881"/>
                <a:chExt cx="1522107" cy="106532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D1A7546A-1603-4690-A7C7-9C640D99BD3E}"/>
                    </a:ext>
                  </a:extLst>
                </p:cNvPr>
                <p:cNvSpPr/>
                <p:nvPr/>
              </p:nvSpPr>
              <p:spPr bwMode="auto">
                <a:xfrm flipH="1">
                  <a:off x="1022350" y="3940881"/>
                  <a:ext cx="275208" cy="1065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E7E0D1EB-D5FC-4C69-B710-7978C9247B39}"/>
                    </a:ext>
                  </a:extLst>
                </p:cNvPr>
                <p:cNvCxnSpPr>
                  <a:cxnSpLocks/>
                  <a:stCxn id="329" idx="1"/>
                </p:cNvCxnSpPr>
                <p:nvPr/>
              </p:nvCxnSpPr>
              <p:spPr bwMode="auto">
                <a:xfrm>
                  <a:off x="1297558" y="3994147"/>
                  <a:ext cx="10275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F5EB3A32-11EA-4EA7-921B-DE958B47F5BD}"/>
                    </a:ext>
                  </a:extLst>
                </p:cNvPr>
                <p:cNvCxnSpPr>
                  <a:cxnSpLocks/>
                  <a:endCxn id="329" idx="3"/>
                </p:cNvCxnSpPr>
                <p:nvPr/>
              </p:nvCxnSpPr>
              <p:spPr bwMode="auto">
                <a:xfrm>
                  <a:off x="803027" y="3994147"/>
                  <a:ext cx="21932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A1F56952-03D5-438C-BAAC-9687F8B18BA0}"/>
                    </a:ext>
                  </a:extLst>
                </p:cNvPr>
                <p:cNvSpPr txBox="1"/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B3403160-5386-4A70-A9D0-E4BE0C428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639" y="3980654"/>
                  <a:ext cx="251094" cy="184666"/>
                </a:xfrm>
                <a:prstGeom prst="rect">
                  <a:avLst/>
                </a:prstGeom>
                <a:blipFill>
                  <a:blip r:embed="rId33"/>
                  <a:stretch>
                    <a:fillRect l="-71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34C9B88D-8827-47F5-AB5C-E93A45ACFB75}"/>
                    </a:ext>
                  </a:extLst>
                </p:cNvPr>
                <p:cNvSpPr txBox="1"/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5D88E6D6-C862-46AB-852F-D1A9581A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300" y="4504529"/>
                  <a:ext cx="251094" cy="184666"/>
                </a:xfrm>
                <a:prstGeom prst="rect">
                  <a:avLst/>
                </a:prstGeom>
                <a:blipFill>
                  <a:blip r:embed="rId34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1009D166-A471-4679-AAF2-6FBE311B0982}"/>
                    </a:ext>
                  </a:extLst>
                </p:cNvPr>
                <p:cNvSpPr txBox="1"/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227B6C4C-DF57-467F-A7E6-DE0F6DF69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206" y="5035549"/>
                  <a:ext cx="251094" cy="184666"/>
                </a:xfrm>
                <a:prstGeom prst="rect">
                  <a:avLst/>
                </a:prstGeom>
                <a:blipFill>
                  <a:blip r:embed="rId35"/>
                  <a:stretch>
                    <a:fillRect l="-9756" r="-243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315660B2-935F-4C94-BF50-6CE834FE2A16}"/>
                </a:ext>
              </a:extLst>
            </p:cNvPr>
            <p:cNvSpPr/>
            <p:nvPr/>
          </p:nvSpPr>
          <p:spPr>
            <a:xfrm>
              <a:off x="5804786" y="3657719"/>
              <a:ext cx="5838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2</a:t>
              </a:r>
              <a:endParaRPr lang="en-US" sz="1200" dirty="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62429044-61D4-40E9-8A5F-B4C3404BCA09}"/>
                </a:ext>
              </a:extLst>
            </p:cNvPr>
            <p:cNvSpPr/>
            <p:nvPr/>
          </p:nvSpPr>
          <p:spPr>
            <a:xfrm>
              <a:off x="7984849" y="3721220"/>
              <a:ext cx="1140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(const. Z)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D2D1EB95-B8F5-4ECC-A248-FDE2459F95DD}"/>
                    </a:ext>
                  </a:extLst>
                </p:cNvPr>
                <p:cNvSpPr txBox="1"/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F018F1CE-5E40-46CD-B6C2-3CB2CE19B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49" y="5491956"/>
                  <a:ext cx="210058" cy="184666"/>
                </a:xfrm>
                <a:prstGeom prst="rect">
                  <a:avLst/>
                </a:prstGeom>
                <a:blipFill>
                  <a:blip r:embed="rId36"/>
                  <a:stretch>
                    <a:fillRect l="-17647" r="-588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C4EA112D-9BDA-450D-B428-0E736064AB13}"/>
                    </a:ext>
                  </a:extLst>
                </p:cNvPr>
                <p:cNvSpPr txBox="1"/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4D94D57B-3C51-499B-85DB-435EE5B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58" y="5505926"/>
                  <a:ext cx="314509" cy="184666"/>
                </a:xfrm>
                <a:prstGeom prst="rect">
                  <a:avLst/>
                </a:prstGeom>
                <a:blipFill>
                  <a:blip r:embed="rId37"/>
                  <a:stretch>
                    <a:fillRect l="-11538" r="-384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59B7902F-71EA-4AC7-A6B2-CC71ACBA07BD}"/>
                    </a:ext>
                  </a:extLst>
                </p:cNvPr>
                <p:cNvSpPr txBox="1"/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A7447AE0-61D9-4FCD-B504-1ED65E261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77" y="5508783"/>
                  <a:ext cx="320922" cy="184666"/>
                </a:xfrm>
                <a:prstGeom prst="rect">
                  <a:avLst/>
                </a:prstGeom>
                <a:blipFill>
                  <a:blip r:embed="rId38"/>
                  <a:stretch>
                    <a:fillRect l="-1132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79E8D5C5-B1ED-407A-BABE-E837D3327CD2}"/>
                    </a:ext>
                  </a:extLst>
                </p:cNvPr>
                <p:cNvSpPr txBox="1"/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AEA5849-66BD-4889-8609-29105937A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63" y="5470206"/>
                  <a:ext cx="215122" cy="184666"/>
                </a:xfrm>
                <a:prstGeom prst="rect">
                  <a:avLst/>
                </a:prstGeom>
                <a:blipFill>
                  <a:blip r:embed="rId39"/>
                  <a:stretch>
                    <a:fillRect l="-17143" r="-285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D5FD3D5B-C222-4A66-980F-F347B1FF1F46}"/>
                    </a:ext>
                  </a:extLst>
                </p:cNvPr>
                <p:cNvSpPr txBox="1"/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7387FFB3-15DD-4E33-A006-6F9E1A46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264" y="4514057"/>
                  <a:ext cx="223394" cy="199606"/>
                </a:xfrm>
                <a:prstGeom prst="rect">
                  <a:avLst/>
                </a:prstGeom>
                <a:blipFill>
                  <a:blip r:embed="rId40"/>
                  <a:stretch>
                    <a:fillRect l="-16667" t="-3030" r="-555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6E9ECA5D-5348-4452-B8B9-08A26F07DEB6}"/>
                    </a:ext>
                  </a:extLst>
                </p:cNvPr>
                <p:cNvSpPr txBox="1"/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C2A87B-BF3F-44C5-B409-9AF952D61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439" y="5050632"/>
                  <a:ext cx="223394" cy="199606"/>
                </a:xfrm>
                <a:prstGeom prst="rect">
                  <a:avLst/>
                </a:prstGeom>
                <a:blipFill>
                  <a:blip r:embed="rId41"/>
                  <a:stretch>
                    <a:fillRect l="-16216" t="-3030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17F20B0E-12A4-48D2-B338-1E7244780FB4}"/>
                    </a:ext>
                  </a:extLst>
                </p:cNvPr>
                <p:cNvSpPr txBox="1"/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5FBB1DBA-78A5-4EC2-978B-28EBFA678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389" y="4504532"/>
                  <a:ext cx="261867" cy="195823"/>
                </a:xfrm>
                <a:prstGeom prst="rect">
                  <a:avLst/>
                </a:prstGeom>
                <a:blipFill>
                  <a:blip r:embed="rId42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EB83E9C6-2781-4F48-9E19-88E50DECA8E1}"/>
                    </a:ext>
                  </a:extLst>
                </p:cNvPr>
                <p:cNvSpPr txBox="1"/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77370BCB-1515-4957-BC96-5AC88C2B5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64" y="5041107"/>
                  <a:ext cx="261867" cy="195823"/>
                </a:xfrm>
                <a:prstGeom prst="rect">
                  <a:avLst/>
                </a:prstGeom>
                <a:blipFill>
                  <a:blip r:embed="rId43"/>
                  <a:stretch>
                    <a:fillRect l="-13953" t="-6250" r="-2326"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F2A0E4EF-45FB-4180-8036-A0ED651A895E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40387" y="40916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2E1CCCDE-61EB-48C2-B744-BED1A6D953B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3487" y="40947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6C1B125E-4BBB-4F7B-BC7B-38A07F980EDF}"/>
                    </a:ext>
                  </a:extLst>
                </p:cNvPr>
                <p:cNvSpPr txBox="1"/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00E41726-5D42-439A-B2A6-B25478105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19" y="3944143"/>
                  <a:ext cx="223394" cy="184666"/>
                </a:xfrm>
                <a:prstGeom prst="rect">
                  <a:avLst/>
                </a:prstGeom>
                <a:blipFill>
                  <a:blip r:embed="rId44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D0CB6FB3-0E4A-4B1C-B9B6-F7C1CB0F381C}"/>
                    </a:ext>
                  </a:extLst>
                </p:cNvPr>
                <p:cNvSpPr txBox="1"/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B8647C8C-C515-40D7-AFC3-D015EBEE4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94" y="3940968"/>
                  <a:ext cx="329193" cy="184666"/>
                </a:xfrm>
                <a:prstGeom prst="rect">
                  <a:avLst/>
                </a:prstGeom>
                <a:blipFill>
                  <a:blip r:embed="rId45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E0972890-4716-4EC0-BA83-77566C7747E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4037" y="46154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90AB7B18-36FC-47B8-84AC-EC93E59A619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07137" y="46186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E81E4F3F-7114-410F-9D98-2E689D5D74BE}"/>
                    </a:ext>
                  </a:extLst>
                </p:cNvPr>
                <p:cNvSpPr txBox="1"/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22BA7F3F-A9AA-4F71-9C8F-90DB0FB8F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69" y="4468018"/>
                  <a:ext cx="223394" cy="184666"/>
                </a:xfrm>
                <a:prstGeom prst="rect">
                  <a:avLst/>
                </a:prstGeom>
                <a:blipFill>
                  <a:blip r:embed="rId46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97ADCBC8-51F0-4248-825C-4DDAAAC6CBC7}"/>
                    </a:ext>
                  </a:extLst>
                </p:cNvPr>
                <p:cNvSpPr txBox="1"/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D8E125F3-7EC9-4B32-858E-C6D25D801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44" y="4464843"/>
                  <a:ext cx="329193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4411B0E4-D841-4C82-B3BA-CCB363332C4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37212" y="5129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A3249868-C556-490C-BE0F-DC68EAF983A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10312" y="5133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812A904C-3698-4397-BC11-A3680EF1D044}"/>
                    </a:ext>
                  </a:extLst>
                </p:cNvPr>
                <p:cNvSpPr txBox="1"/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F4C4C7E6-EB91-4D19-9B3E-9B46A7141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44" y="4982368"/>
                  <a:ext cx="223394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555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1FBBEAC5-D8B9-4919-B4D5-D0CD96916A80}"/>
                    </a:ext>
                  </a:extLst>
                </p:cNvPr>
                <p:cNvSpPr txBox="1"/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4EF1D3A3-ED40-4B82-BDAF-39CD4512A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819" y="4979193"/>
                  <a:ext cx="329193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11111" r="-3704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12982BE9-0BE7-4E7F-ADEA-C428E37A2C9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0225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009E37EF-A75E-46E9-BC9C-EC15EC2F98C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3325" y="41043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0D97F81E-944F-44C6-873B-E84A358FB70F}"/>
                    </a:ext>
                  </a:extLst>
                </p:cNvPr>
                <p:cNvSpPr txBox="1"/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6" name="TextBox 1095">
                  <a:extLst>
                    <a:ext uri="{FF2B5EF4-FFF2-40B4-BE49-F238E27FC236}">
                      <a16:creationId xmlns:a16="http://schemas.microsoft.com/office/drawing/2014/main" id="{8AFACD65-F3B2-408F-A7B4-82072A3C6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332" y="3953668"/>
                  <a:ext cx="329193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11111" r="-1852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740BFB79-B8AE-40B9-9EDA-1EA27ACA1D0E}"/>
                    </a:ext>
                  </a:extLst>
                </p:cNvPr>
                <p:cNvSpPr txBox="1"/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6357AEA3-67C7-4971-AE72-8559D2086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832" y="3950493"/>
                  <a:ext cx="335605" cy="184666"/>
                </a:xfrm>
                <a:prstGeom prst="rect">
                  <a:avLst/>
                </a:prstGeom>
                <a:blipFill>
                  <a:blip r:embed="rId51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EF413C84-FEC3-4B7B-BB09-85911BA724C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3875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A06E09C1-1260-44E7-9200-D5607ABAC00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16975" y="4628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DC717BBC-505E-4D2F-A759-C382E2CE4CFC}"/>
                    </a:ext>
                  </a:extLst>
                </p:cNvPr>
                <p:cNvSpPr txBox="1"/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4BB1E5D9-76AA-4252-B5EB-744585F64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82" y="4477543"/>
                  <a:ext cx="329193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11111" r="-185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A512887C-F634-4EAD-8E81-4D195F4A9521}"/>
                    </a:ext>
                  </a:extLst>
                </p:cNvPr>
                <p:cNvSpPr txBox="1"/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1" name="TextBox 1100">
                  <a:extLst>
                    <a:ext uri="{FF2B5EF4-FFF2-40B4-BE49-F238E27FC236}">
                      <a16:creationId xmlns:a16="http://schemas.microsoft.com/office/drawing/2014/main" id="{55D0C82D-C281-4E55-B0BC-DA028AA303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2" y="4474368"/>
                  <a:ext cx="335605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9B29BDCD-2A78-48B3-9EA5-8CF914320FE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47050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3B02DFF0-83F3-40A1-8448-86C9C7BFB1C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020150" y="51425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1A178D73-F3EC-4555-8880-26E064709F9D}"/>
                    </a:ext>
                  </a:extLst>
                </p:cNvPr>
                <p:cNvSpPr txBox="1"/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4" name="TextBox 1103">
                  <a:extLst>
                    <a:ext uri="{FF2B5EF4-FFF2-40B4-BE49-F238E27FC236}">
                      <a16:creationId xmlns:a16="http://schemas.microsoft.com/office/drawing/2014/main" id="{7A484EE9-8C6D-458B-BB1A-2D3868A7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157" y="4991893"/>
                  <a:ext cx="329193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11111" r="-370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B56979CD-FF70-45D5-BEE0-0767E0CB382B}"/>
                    </a:ext>
                  </a:extLst>
                </p:cNvPr>
                <p:cNvSpPr txBox="1"/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5" name="TextBox 1104">
                  <a:extLst>
                    <a:ext uri="{FF2B5EF4-FFF2-40B4-BE49-F238E27FC236}">
                      <a16:creationId xmlns:a16="http://schemas.microsoft.com/office/drawing/2014/main" id="{052FA9A7-316A-49CA-89BA-B15232224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57" y="4988718"/>
                  <a:ext cx="335605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E340CFC4-7201-485D-AC58-EB1FD5AB45E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90250" y="40979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404411C0-A920-46C2-92DB-BB9ACFDDCFA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3350" y="41011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817B9D61-42CC-4F3E-8CAC-EA6E99B57C12}"/>
                    </a:ext>
                  </a:extLst>
                </p:cNvPr>
                <p:cNvSpPr txBox="1"/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8" name="TextBox 1107">
                  <a:extLst>
                    <a:ext uri="{FF2B5EF4-FFF2-40B4-BE49-F238E27FC236}">
                      <a16:creationId xmlns:a16="http://schemas.microsoft.com/office/drawing/2014/main" id="{3583C092-2625-4DF9-8568-DC86B86B5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357" y="3950493"/>
                  <a:ext cx="335605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1071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042700DF-84AD-4E62-B12E-668723B987AB}"/>
                    </a:ext>
                  </a:extLst>
                </p:cNvPr>
                <p:cNvSpPr txBox="1"/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82CFA00E-64C8-4261-B22B-1320EBF09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857" y="3947318"/>
                  <a:ext cx="229807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2CCF9EB1-3F1A-49F1-ACBB-432411F2A35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3900" y="462184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50C3D8D2-4FB2-442D-99D4-EC67DC6273F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57000" y="462502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52853E44-254D-40FE-9AFA-4C5F015A2B6E}"/>
                    </a:ext>
                  </a:extLst>
                </p:cNvPr>
                <p:cNvSpPr txBox="1"/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2" name="TextBox 1111">
                  <a:extLst>
                    <a:ext uri="{FF2B5EF4-FFF2-40B4-BE49-F238E27FC236}">
                      <a16:creationId xmlns:a16="http://schemas.microsoft.com/office/drawing/2014/main" id="{8DF1EC54-26C5-417F-9844-AA3FCB14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07" y="4474368"/>
                  <a:ext cx="335605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94B8B09E-A86B-4E0A-BCAE-514FD16C02FC}"/>
                    </a:ext>
                  </a:extLst>
                </p:cNvPr>
                <p:cNvSpPr txBox="1"/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3" name="TextBox 1112">
                  <a:extLst>
                    <a:ext uri="{FF2B5EF4-FFF2-40B4-BE49-F238E27FC236}">
                      <a16:creationId xmlns:a16="http://schemas.microsoft.com/office/drawing/2014/main" id="{7FD9E51F-B18C-4FC1-9071-99BCDE86A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07" y="4471193"/>
                  <a:ext cx="229807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15789" r="-263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1756B3B5-22D3-4AD1-940F-393F0E79300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087075" y="5136198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251488CB-69CB-440E-982B-27665D90226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60175" y="5139373"/>
              <a:ext cx="0" cy="183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0283E91B-36BA-4218-B9F2-84076899B63A}"/>
                    </a:ext>
                  </a:extLst>
                </p:cNvPr>
                <p:cNvSpPr txBox="1"/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049F1907-CC05-4A3B-B34C-63BECC42E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182" y="4988718"/>
                  <a:ext cx="335605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10909" r="-181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ED3F924C-87F3-4EA0-B160-B1475539FDBA}"/>
                    </a:ext>
                  </a:extLst>
                </p:cNvPr>
                <p:cNvSpPr txBox="1"/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7" name="TextBox 1116">
                  <a:extLst>
                    <a:ext uri="{FF2B5EF4-FFF2-40B4-BE49-F238E27FC236}">
                      <a16:creationId xmlns:a16="http://schemas.microsoft.com/office/drawing/2014/main" id="{13B3696D-B943-4332-83C7-BC2F5532E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682" y="4985543"/>
                  <a:ext cx="229807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16216" r="-540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4040EB4E-28DF-4561-806E-392B7E0C611F}"/>
                </a:ext>
              </a:extLst>
            </p:cNvPr>
            <p:cNvGrpSpPr/>
            <p:nvPr/>
          </p:nvGrpSpPr>
          <p:grpSpPr>
            <a:xfrm>
              <a:off x="709613" y="4718599"/>
              <a:ext cx="1323974" cy="106532"/>
              <a:chOff x="624683" y="4490954"/>
              <a:chExt cx="1323974" cy="106532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CD96B35C-3CF4-4027-848B-5CEA06006627}"/>
                  </a:ext>
                </a:extLst>
              </p:cNvPr>
              <p:cNvSpPr/>
              <p:nvPr/>
            </p:nvSpPr>
            <p:spPr bwMode="auto">
              <a:xfrm flipH="1">
                <a:off x="1022350" y="4490954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734D5CE0-7284-4ACD-B648-5622513D46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3260" y="4544220"/>
                <a:ext cx="6553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753693-4105-4AE5-B9EF-24688D59C5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4548982"/>
                <a:ext cx="3976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03683C6-8019-476B-A32B-F5EAF656B896}"/>
                </a:ext>
              </a:extLst>
            </p:cNvPr>
            <p:cNvGrpSpPr/>
            <p:nvPr/>
          </p:nvGrpSpPr>
          <p:grpSpPr>
            <a:xfrm>
              <a:off x="709613" y="5242478"/>
              <a:ext cx="1333499" cy="106532"/>
              <a:chOff x="624683" y="4988638"/>
              <a:chExt cx="1333499" cy="106532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6EFB38B-86F8-478F-A1E8-FA37EEF53BB4}"/>
                  </a:ext>
                </a:extLst>
              </p:cNvPr>
              <p:cNvSpPr/>
              <p:nvPr/>
            </p:nvSpPr>
            <p:spPr bwMode="auto">
              <a:xfrm flipH="1">
                <a:off x="1022350" y="4988638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23E82E81-8896-4330-94BA-A2238028165A}"/>
                  </a:ext>
                </a:extLst>
              </p:cNvPr>
              <p:cNvCxnSpPr>
                <a:cxnSpLocks/>
                <a:stCxn id="318" idx="1"/>
              </p:cNvCxnSpPr>
              <p:nvPr/>
            </p:nvCxnSpPr>
            <p:spPr bwMode="auto">
              <a:xfrm>
                <a:off x="1297558" y="5041904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35879AC7-FFDD-4663-AF60-1BB2B308DF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683" y="5046666"/>
                <a:ext cx="39528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3763302-9FDA-44A9-A88D-B45B911A37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991" y="4244815"/>
              <a:ext cx="0" cy="13366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D25E975E-DBCF-41A8-82FE-FA87665F67E3}"/>
                </a:ext>
              </a:extLst>
            </p:cNvPr>
            <p:cNvGrpSpPr/>
            <p:nvPr/>
          </p:nvGrpSpPr>
          <p:grpSpPr>
            <a:xfrm flipH="1">
              <a:off x="604835" y="5583871"/>
              <a:ext cx="233363" cy="52387"/>
              <a:chOff x="1473994" y="2859882"/>
              <a:chExt cx="233363" cy="52387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E81D9214-E811-4555-8B88-E6EB5D5357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73994" y="2859882"/>
                <a:ext cx="2214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2A6F3541-6935-4DC7-BD41-3E6077558B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43063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BFA073C3-0080-49C3-B484-BB06ABA330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3057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3EEBC5B8-7E92-496B-B20F-E55D4911CB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3051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AA5D68FC-84C9-4784-9587-15951F0AC5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93045" y="2859882"/>
                <a:ext cx="64294" cy="52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14F26EB0-9DF0-448F-B7B5-08185E4479A5}"/>
                </a:ext>
              </a:extLst>
            </p:cNvPr>
            <p:cNvGrpSpPr/>
            <p:nvPr/>
          </p:nvGrpSpPr>
          <p:grpSpPr>
            <a:xfrm>
              <a:off x="714375" y="4194721"/>
              <a:ext cx="1328737" cy="106532"/>
              <a:chOff x="629445" y="3940881"/>
              <a:chExt cx="1328737" cy="106532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6132F992-153E-4903-BF3A-4089E4FDC4E5}"/>
                  </a:ext>
                </a:extLst>
              </p:cNvPr>
              <p:cNvSpPr/>
              <p:nvPr/>
            </p:nvSpPr>
            <p:spPr bwMode="auto">
              <a:xfrm flipH="1">
                <a:off x="1022350" y="3940881"/>
                <a:ext cx="275208" cy="1065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4F3D3590-E020-4DD5-95E5-1CA671313A25}"/>
                  </a:ext>
                </a:extLst>
              </p:cNvPr>
              <p:cNvCxnSpPr>
                <a:cxnSpLocks/>
                <a:stCxn id="310" idx="1"/>
              </p:cNvCxnSpPr>
              <p:nvPr/>
            </p:nvCxnSpPr>
            <p:spPr bwMode="auto">
              <a:xfrm>
                <a:off x="1297558" y="3994147"/>
                <a:ext cx="6606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DBAAA5FC-3C4C-4F45-AEC5-CD5068113562}"/>
                  </a:ext>
                </a:extLst>
              </p:cNvPr>
              <p:cNvCxnSpPr>
                <a:cxnSpLocks/>
                <a:endCxn id="310" idx="3"/>
              </p:cNvCxnSpPr>
              <p:nvPr/>
            </p:nvCxnSpPr>
            <p:spPr bwMode="auto">
              <a:xfrm>
                <a:off x="629445" y="3994147"/>
                <a:ext cx="39290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12584153"/>
      </p:ext>
    </p:extLst>
  </p:cSld>
  <p:clrMapOvr>
    <a:masterClrMapping/>
  </p:clrMapOvr>
</p:sld>
</file>

<file path=ppt/theme/theme1.xml><?xml version="1.0" encoding="utf-8"?>
<a:theme xmlns:a="http://schemas.openxmlformats.org/drawingml/2006/main" name="1_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8222</TotalTime>
  <Words>7265</Words>
  <Application>Microsoft Macintosh PowerPoint</Application>
  <PresentationFormat>On-screen Show (4:3)</PresentationFormat>
  <Paragraphs>3224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Univers 65</vt:lpstr>
      <vt:lpstr>Univers 67 CondensedBold</vt:lpstr>
      <vt:lpstr>Arial</vt:lpstr>
      <vt:lpstr>Calibri</vt:lpstr>
      <vt:lpstr>Cambria Math</vt:lpstr>
      <vt:lpstr>Courier New</vt:lpstr>
      <vt:lpstr>Times</vt:lpstr>
      <vt:lpstr>Times New Roman</vt:lpstr>
      <vt:lpstr>Wingdings</vt:lpstr>
      <vt:lpstr>1_PowerPoint</vt:lpstr>
      <vt:lpstr>Solving Power Flow Using Bus Injection Model</vt:lpstr>
      <vt:lpstr>Acknowledgement</vt:lpstr>
      <vt:lpstr>1 Overall Structure of Solving Power Flow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2 Example 1: Constant-Z Load</vt:lpstr>
      <vt:lpstr>3 Example 2: Constant-PQ Load</vt:lpstr>
      <vt:lpstr>3 Example 2: Constant-PQ Load</vt:lpstr>
      <vt:lpstr>3 Example 2: Constant-PQ Load</vt:lpstr>
      <vt:lpstr>2 Example 1: Constant-Z Load</vt:lpstr>
      <vt:lpstr>3 Example 2: Constant-PQ Load</vt:lpstr>
      <vt:lpstr>3 Example 2: Constant-PQ Load</vt:lpstr>
      <vt:lpstr>3 Example 2: Constant-PQ Load</vt:lpstr>
      <vt:lpstr>3 Example 2: Constant-PQ Load</vt:lpstr>
      <vt:lpstr>3 Example 2: Constant-PQ Load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Bu, Fankun [E CPE]</dc:creator>
  <cp:lastModifiedBy>Wang, Zhaoyu [E CPE]</cp:lastModifiedBy>
  <cp:revision>226</cp:revision>
  <dcterms:created xsi:type="dcterms:W3CDTF">2020-12-31T18:14:30Z</dcterms:created>
  <dcterms:modified xsi:type="dcterms:W3CDTF">2023-12-02T02:58:28Z</dcterms:modified>
</cp:coreProperties>
</file>